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77" r:id="rId4"/>
    <p:sldId id="260" r:id="rId5"/>
    <p:sldId id="279" r:id="rId6"/>
    <p:sldId id="257" r:id="rId7"/>
    <p:sldId id="258" r:id="rId8"/>
    <p:sldId id="259" r:id="rId9"/>
    <p:sldId id="280" r:id="rId10"/>
    <p:sldId id="261" r:id="rId11"/>
    <p:sldId id="281" r:id="rId12"/>
    <p:sldId id="282" r:id="rId13"/>
    <p:sldId id="267" r:id="rId14"/>
    <p:sldId id="269" r:id="rId15"/>
    <p:sldId id="270" r:id="rId16"/>
    <p:sldId id="271" r:id="rId17"/>
    <p:sldId id="272" r:id="rId18"/>
    <p:sldId id="273" r:id="rId19"/>
    <p:sldId id="274" r:id="rId20"/>
    <p:sldId id="275" r:id="rId21"/>
    <p:sldId id="283" r:id="rId22"/>
    <p:sldId id="265" r:id="rId23"/>
    <p:sldId id="268"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2808"/>
    <a:srgbClr val="F8F8F8"/>
    <a:srgbClr val="004AAD"/>
    <a:srgbClr val="2B79C2"/>
    <a:srgbClr val="C1DAF1"/>
    <a:srgbClr val="7EAEDC"/>
    <a:srgbClr val="6E93C7"/>
    <a:srgbClr val="5785B2"/>
    <a:srgbClr val="295580"/>
    <a:srgbClr val="0C37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32A0-B079-7227-260E-6AB1DCA9C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E104C5A-A542-9AAD-77E4-B1D9B0685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0FCC0A1-68F2-ACA3-D02A-FA1B43EE8941}"/>
              </a:ext>
            </a:extLst>
          </p:cNvPr>
          <p:cNvSpPr>
            <a:spLocks noGrp="1"/>
          </p:cNvSpPr>
          <p:nvPr>
            <p:ph type="dt" sz="half" idx="10"/>
          </p:nvPr>
        </p:nvSpPr>
        <p:spPr/>
        <p:txBody>
          <a:bodyPr/>
          <a:lstStyle/>
          <a:p>
            <a:fld id="{EB71B8EA-7BB6-432B-8F5B-B44F1724971B}" type="datetimeFigureOut">
              <a:rPr lang="en-IN" smtClean="0"/>
              <a:t>19-03-2024</a:t>
            </a:fld>
            <a:endParaRPr lang="en-IN"/>
          </a:p>
        </p:txBody>
      </p:sp>
      <p:sp>
        <p:nvSpPr>
          <p:cNvPr id="5" name="Footer Placeholder 4">
            <a:extLst>
              <a:ext uri="{FF2B5EF4-FFF2-40B4-BE49-F238E27FC236}">
                <a16:creationId xmlns:a16="http://schemas.microsoft.com/office/drawing/2014/main" id="{15CD59BE-CDBC-6D8F-D829-F4F57057F6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17E430-D7CA-711D-EAE2-8587B03D84F2}"/>
              </a:ext>
            </a:extLst>
          </p:cNvPr>
          <p:cNvSpPr>
            <a:spLocks noGrp="1"/>
          </p:cNvSpPr>
          <p:nvPr>
            <p:ph type="sldNum" sz="quarter" idx="12"/>
          </p:nvPr>
        </p:nvSpPr>
        <p:spPr/>
        <p:txBody>
          <a:bodyPr/>
          <a:lstStyle/>
          <a:p>
            <a:fld id="{AFE255EE-C2ED-41ED-A586-7280C67DD724}" type="slidenum">
              <a:rPr lang="en-IN" smtClean="0"/>
              <a:t>‹#›</a:t>
            </a:fld>
            <a:endParaRPr lang="en-IN"/>
          </a:p>
        </p:txBody>
      </p:sp>
    </p:spTree>
    <p:extLst>
      <p:ext uri="{BB962C8B-B14F-4D97-AF65-F5344CB8AC3E}">
        <p14:creationId xmlns:p14="http://schemas.microsoft.com/office/powerpoint/2010/main" val="1119996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B0B2A-93EB-289D-D003-6416E3736FC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56663A-DAB4-90A8-27EB-6690469FD0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6F88BE-5081-97A9-89A7-0D93BD57F7FD}"/>
              </a:ext>
            </a:extLst>
          </p:cNvPr>
          <p:cNvSpPr>
            <a:spLocks noGrp="1"/>
          </p:cNvSpPr>
          <p:nvPr>
            <p:ph type="dt" sz="half" idx="10"/>
          </p:nvPr>
        </p:nvSpPr>
        <p:spPr/>
        <p:txBody>
          <a:bodyPr/>
          <a:lstStyle/>
          <a:p>
            <a:fld id="{EB71B8EA-7BB6-432B-8F5B-B44F1724971B}" type="datetimeFigureOut">
              <a:rPr lang="en-IN" smtClean="0"/>
              <a:t>19-03-2024</a:t>
            </a:fld>
            <a:endParaRPr lang="en-IN"/>
          </a:p>
        </p:txBody>
      </p:sp>
      <p:sp>
        <p:nvSpPr>
          <p:cNvPr id="5" name="Footer Placeholder 4">
            <a:extLst>
              <a:ext uri="{FF2B5EF4-FFF2-40B4-BE49-F238E27FC236}">
                <a16:creationId xmlns:a16="http://schemas.microsoft.com/office/drawing/2014/main" id="{43784510-7199-7833-73BB-F880D3424A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4D8995-7EC4-A054-4DC9-0252A0D474AF}"/>
              </a:ext>
            </a:extLst>
          </p:cNvPr>
          <p:cNvSpPr>
            <a:spLocks noGrp="1"/>
          </p:cNvSpPr>
          <p:nvPr>
            <p:ph type="sldNum" sz="quarter" idx="12"/>
          </p:nvPr>
        </p:nvSpPr>
        <p:spPr/>
        <p:txBody>
          <a:bodyPr/>
          <a:lstStyle/>
          <a:p>
            <a:fld id="{AFE255EE-C2ED-41ED-A586-7280C67DD724}" type="slidenum">
              <a:rPr lang="en-IN" smtClean="0"/>
              <a:t>‹#›</a:t>
            </a:fld>
            <a:endParaRPr lang="en-IN"/>
          </a:p>
        </p:txBody>
      </p:sp>
    </p:spTree>
    <p:extLst>
      <p:ext uri="{BB962C8B-B14F-4D97-AF65-F5344CB8AC3E}">
        <p14:creationId xmlns:p14="http://schemas.microsoft.com/office/powerpoint/2010/main" val="1099465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680C49-C848-26F0-605E-4101C2A2A9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91F137-9F23-154D-7A4B-D137F3B3B1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EF3D8C-1DF4-1592-8DB9-464E123CA38A}"/>
              </a:ext>
            </a:extLst>
          </p:cNvPr>
          <p:cNvSpPr>
            <a:spLocks noGrp="1"/>
          </p:cNvSpPr>
          <p:nvPr>
            <p:ph type="dt" sz="half" idx="10"/>
          </p:nvPr>
        </p:nvSpPr>
        <p:spPr/>
        <p:txBody>
          <a:bodyPr/>
          <a:lstStyle/>
          <a:p>
            <a:fld id="{EB71B8EA-7BB6-432B-8F5B-B44F1724971B}" type="datetimeFigureOut">
              <a:rPr lang="en-IN" smtClean="0"/>
              <a:t>19-03-2024</a:t>
            </a:fld>
            <a:endParaRPr lang="en-IN"/>
          </a:p>
        </p:txBody>
      </p:sp>
      <p:sp>
        <p:nvSpPr>
          <p:cNvPr id="5" name="Footer Placeholder 4">
            <a:extLst>
              <a:ext uri="{FF2B5EF4-FFF2-40B4-BE49-F238E27FC236}">
                <a16:creationId xmlns:a16="http://schemas.microsoft.com/office/drawing/2014/main" id="{78B90D54-3A3D-BC51-971C-ECBA76075F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3C6A65-FF4F-4BA8-5A3A-8A1E499876D3}"/>
              </a:ext>
            </a:extLst>
          </p:cNvPr>
          <p:cNvSpPr>
            <a:spLocks noGrp="1"/>
          </p:cNvSpPr>
          <p:nvPr>
            <p:ph type="sldNum" sz="quarter" idx="12"/>
          </p:nvPr>
        </p:nvSpPr>
        <p:spPr/>
        <p:txBody>
          <a:bodyPr/>
          <a:lstStyle/>
          <a:p>
            <a:fld id="{AFE255EE-C2ED-41ED-A586-7280C67DD724}" type="slidenum">
              <a:rPr lang="en-IN" smtClean="0"/>
              <a:t>‹#›</a:t>
            </a:fld>
            <a:endParaRPr lang="en-IN"/>
          </a:p>
        </p:txBody>
      </p:sp>
    </p:spTree>
    <p:extLst>
      <p:ext uri="{BB962C8B-B14F-4D97-AF65-F5344CB8AC3E}">
        <p14:creationId xmlns:p14="http://schemas.microsoft.com/office/powerpoint/2010/main" val="266341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00946-400D-A948-F7C0-A2DE5C1160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8C5859E-3BC2-E9BE-DE99-80615A0F32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D1AD45-B571-1CF7-4D20-1BF5C8EEBE8A}"/>
              </a:ext>
            </a:extLst>
          </p:cNvPr>
          <p:cNvSpPr>
            <a:spLocks noGrp="1"/>
          </p:cNvSpPr>
          <p:nvPr>
            <p:ph type="dt" sz="half" idx="10"/>
          </p:nvPr>
        </p:nvSpPr>
        <p:spPr/>
        <p:txBody>
          <a:bodyPr/>
          <a:lstStyle/>
          <a:p>
            <a:fld id="{EB71B8EA-7BB6-432B-8F5B-B44F1724971B}" type="datetimeFigureOut">
              <a:rPr lang="en-IN" smtClean="0"/>
              <a:t>19-03-2024</a:t>
            </a:fld>
            <a:endParaRPr lang="en-IN"/>
          </a:p>
        </p:txBody>
      </p:sp>
      <p:sp>
        <p:nvSpPr>
          <p:cNvPr id="5" name="Footer Placeholder 4">
            <a:extLst>
              <a:ext uri="{FF2B5EF4-FFF2-40B4-BE49-F238E27FC236}">
                <a16:creationId xmlns:a16="http://schemas.microsoft.com/office/drawing/2014/main" id="{D90242C1-D6C5-A6B8-EDA4-74F7812860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117EC1-8D2A-7D20-32B8-6E46745F5932}"/>
              </a:ext>
            </a:extLst>
          </p:cNvPr>
          <p:cNvSpPr>
            <a:spLocks noGrp="1"/>
          </p:cNvSpPr>
          <p:nvPr>
            <p:ph type="sldNum" sz="quarter" idx="12"/>
          </p:nvPr>
        </p:nvSpPr>
        <p:spPr/>
        <p:txBody>
          <a:bodyPr/>
          <a:lstStyle/>
          <a:p>
            <a:fld id="{AFE255EE-C2ED-41ED-A586-7280C67DD724}" type="slidenum">
              <a:rPr lang="en-IN" smtClean="0"/>
              <a:t>‹#›</a:t>
            </a:fld>
            <a:endParaRPr lang="en-IN"/>
          </a:p>
        </p:txBody>
      </p:sp>
    </p:spTree>
    <p:extLst>
      <p:ext uri="{BB962C8B-B14F-4D97-AF65-F5344CB8AC3E}">
        <p14:creationId xmlns:p14="http://schemas.microsoft.com/office/powerpoint/2010/main" val="127559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8C50E-2FEF-6B9C-CEE8-1B0FE8A121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497CA1A-9B18-F74D-A9A1-6FB0E2DD53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D49C33-3BFE-A21E-AD15-3C1954140E67}"/>
              </a:ext>
            </a:extLst>
          </p:cNvPr>
          <p:cNvSpPr>
            <a:spLocks noGrp="1"/>
          </p:cNvSpPr>
          <p:nvPr>
            <p:ph type="dt" sz="half" idx="10"/>
          </p:nvPr>
        </p:nvSpPr>
        <p:spPr/>
        <p:txBody>
          <a:bodyPr/>
          <a:lstStyle/>
          <a:p>
            <a:fld id="{EB71B8EA-7BB6-432B-8F5B-B44F1724971B}" type="datetimeFigureOut">
              <a:rPr lang="en-IN" smtClean="0"/>
              <a:t>19-03-2024</a:t>
            </a:fld>
            <a:endParaRPr lang="en-IN"/>
          </a:p>
        </p:txBody>
      </p:sp>
      <p:sp>
        <p:nvSpPr>
          <p:cNvPr id="5" name="Footer Placeholder 4">
            <a:extLst>
              <a:ext uri="{FF2B5EF4-FFF2-40B4-BE49-F238E27FC236}">
                <a16:creationId xmlns:a16="http://schemas.microsoft.com/office/drawing/2014/main" id="{18E5283A-BE6C-8299-141D-5B55CD5937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F3B991-CA09-7C12-F4BD-76E71DDE14C3}"/>
              </a:ext>
            </a:extLst>
          </p:cNvPr>
          <p:cNvSpPr>
            <a:spLocks noGrp="1"/>
          </p:cNvSpPr>
          <p:nvPr>
            <p:ph type="sldNum" sz="quarter" idx="12"/>
          </p:nvPr>
        </p:nvSpPr>
        <p:spPr/>
        <p:txBody>
          <a:bodyPr/>
          <a:lstStyle/>
          <a:p>
            <a:fld id="{AFE255EE-C2ED-41ED-A586-7280C67DD724}" type="slidenum">
              <a:rPr lang="en-IN" smtClean="0"/>
              <a:t>‹#›</a:t>
            </a:fld>
            <a:endParaRPr lang="en-IN"/>
          </a:p>
        </p:txBody>
      </p:sp>
    </p:spTree>
    <p:extLst>
      <p:ext uri="{BB962C8B-B14F-4D97-AF65-F5344CB8AC3E}">
        <p14:creationId xmlns:p14="http://schemas.microsoft.com/office/powerpoint/2010/main" val="159021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4047A-AC7A-52F1-7F1F-FEC6DF3FC1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F3A979-760F-CE03-6AB3-1D8464DAAC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30DC877-700B-0A3B-7F3E-B6C6E7335D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A1DFF2A-523B-BC71-112F-661540DE1D02}"/>
              </a:ext>
            </a:extLst>
          </p:cNvPr>
          <p:cNvSpPr>
            <a:spLocks noGrp="1"/>
          </p:cNvSpPr>
          <p:nvPr>
            <p:ph type="dt" sz="half" idx="10"/>
          </p:nvPr>
        </p:nvSpPr>
        <p:spPr/>
        <p:txBody>
          <a:bodyPr/>
          <a:lstStyle/>
          <a:p>
            <a:fld id="{EB71B8EA-7BB6-432B-8F5B-B44F1724971B}" type="datetimeFigureOut">
              <a:rPr lang="en-IN" smtClean="0"/>
              <a:t>19-03-2024</a:t>
            </a:fld>
            <a:endParaRPr lang="en-IN"/>
          </a:p>
        </p:txBody>
      </p:sp>
      <p:sp>
        <p:nvSpPr>
          <p:cNvPr id="6" name="Footer Placeholder 5">
            <a:extLst>
              <a:ext uri="{FF2B5EF4-FFF2-40B4-BE49-F238E27FC236}">
                <a16:creationId xmlns:a16="http://schemas.microsoft.com/office/drawing/2014/main" id="{7EA2C917-015A-6CA8-4DF8-90E8D59408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E7A9FF-4A4A-9EC7-EF29-3FCA7556C77C}"/>
              </a:ext>
            </a:extLst>
          </p:cNvPr>
          <p:cNvSpPr>
            <a:spLocks noGrp="1"/>
          </p:cNvSpPr>
          <p:nvPr>
            <p:ph type="sldNum" sz="quarter" idx="12"/>
          </p:nvPr>
        </p:nvSpPr>
        <p:spPr/>
        <p:txBody>
          <a:bodyPr/>
          <a:lstStyle/>
          <a:p>
            <a:fld id="{AFE255EE-C2ED-41ED-A586-7280C67DD724}" type="slidenum">
              <a:rPr lang="en-IN" smtClean="0"/>
              <a:t>‹#›</a:t>
            </a:fld>
            <a:endParaRPr lang="en-IN"/>
          </a:p>
        </p:txBody>
      </p:sp>
    </p:spTree>
    <p:extLst>
      <p:ext uri="{BB962C8B-B14F-4D97-AF65-F5344CB8AC3E}">
        <p14:creationId xmlns:p14="http://schemas.microsoft.com/office/powerpoint/2010/main" val="582926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6508-EAA3-E018-4592-320DF3A006A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25EBBB-5CFA-B786-C916-A53CEEF26C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B16D8B-BF3A-CD8E-B1D3-7F0F97D714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743DF3A-090D-0EE4-CBFD-0D1CF3F8BB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1F63C8-E5F5-0FFE-6103-8E21D48591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B93EE89-B868-ABEA-05AE-40E00C4CC0F7}"/>
              </a:ext>
            </a:extLst>
          </p:cNvPr>
          <p:cNvSpPr>
            <a:spLocks noGrp="1"/>
          </p:cNvSpPr>
          <p:nvPr>
            <p:ph type="dt" sz="half" idx="10"/>
          </p:nvPr>
        </p:nvSpPr>
        <p:spPr/>
        <p:txBody>
          <a:bodyPr/>
          <a:lstStyle/>
          <a:p>
            <a:fld id="{EB71B8EA-7BB6-432B-8F5B-B44F1724971B}" type="datetimeFigureOut">
              <a:rPr lang="en-IN" smtClean="0"/>
              <a:t>19-03-2024</a:t>
            </a:fld>
            <a:endParaRPr lang="en-IN"/>
          </a:p>
        </p:txBody>
      </p:sp>
      <p:sp>
        <p:nvSpPr>
          <p:cNvPr id="8" name="Footer Placeholder 7">
            <a:extLst>
              <a:ext uri="{FF2B5EF4-FFF2-40B4-BE49-F238E27FC236}">
                <a16:creationId xmlns:a16="http://schemas.microsoft.com/office/drawing/2014/main" id="{5C05780E-E9B7-C997-1B36-02ED451EA83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19A1368-EE19-E880-BC92-18C282486668}"/>
              </a:ext>
            </a:extLst>
          </p:cNvPr>
          <p:cNvSpPr>
            <a:spLocks noGrp="1"/>
          </p:cNvSpPr>
          <p:nvPr>
            <p:ph type="sldNum" sz="quarter" idx="12"/>
          </p:nvPr>
        </p:nvSpPr>
        <p:spPr/>
        <p:txBody>
          <a:bodyPr/>
          <a:lstStyle/>
          <a:p>
            <a:fld id="{AFE255EE-C2ED-41ED-A586-7280C67DD724}" type="slidenum">
              <a:rPr lang="en-IN" smtClean="0"/>
              <a:t>‹#›</a:t>
            </a:fld>
            <a:endParaRPr lang="en-IN"/>
          </a:p>
        </p:txBody>
      </p:sp>
    </p:spTree>
    <p:extLst>
      <p:ext uri="{BB962C8B-B14F-4D97-AF65-F5344CB8AC3E}">
        <p14:creationId xmlns:p14="http://schemas.microsoft.com/office/powerpoint/2010/main" val="4175314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860D6-F282-AD0F-4A39-61FE48F71FF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CBFDE07-0DEA-AB30-8670-7F9E415A4D31}"/>
              </a:ext>
            </a:extLst>
          </p:cNvPr>
          <p:cNvSpPr>
            <a:spLocks noGrp="1"/>
          </p:cNvSpPr>
          <p:nvPr>
            <p:ph type="dt" sz="half" idx="10"/>
          </p:nvPr>
        </p:nvSpPr>
        <p:spPr/>
        <p:txBody>
          <a:bodyPr/>
          <a:lstStyle/>
          <a:p>
            <a:fld id="{EB71B8EA-7BB6-432B-8F5B-B44F1724971B}" type="datetimeFigureOut">
              <a:rPr lang="en-IN" smtClean="0"/>
              <a:t>19-03-2024</a:t>
            </a:fld>
            <a:endParaRPr lang="en-IN"/>
          </a:p>
        </p:txBody>
      </p:sp>
      <p:sp>
        <p:nvSpPr>
          <p:cNvPr id="4" name="Footer Placeholder 3">
            <a:extLst>
              <a:ext uri="{FF2B5EF4-FFF2-40B4-BE49-F238E27FC236}">
                <a16:creationId xmlns:a16="http://schemas.microsoft.com/office/drawing/2014/main" id="{899F91C3-B544-960A-32AD-97AC75C685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5ED86A8-4CED-25E5-BF27-3975129CBC86}"/>
              </a:ext>
            </a:extLst>
          </p:cNvPr>
          <p:cNvSpPr>
            <a:spLocks noGrp="1"/>
          </p:cNvSpPr>
          <p:nvPr>
            <p:ph type="sldNum" sz="quarter" idx="12"/>
          </p:nvPr>
        </p:nvSpPr>
        <p:spPr/>
        <p:txBody>
          <a:bodyPr/>
          <a:lstStyle/>
          <a:p>
            <a:fld id="{AFE255EE-C2ED-41ED-A586-7280C67DD724}" type="slidenum">
              <a:rPr lang="en-IN" smtClean="0"/>
              <a:t>‹#›</a:t>
            </a:fld>
            <a:endParaRPr lang="en-IN"/>
          </a:p>
        </p:txBody>
      </p:sp>
    </p:spTree>
    <p:extLst>
      <p:ext uri="{BB962C8B-B14F-4D97-AF65-F5344CB8AC3E}">
        <p14:creationId xmlns:p14="http://schemas.microsoft.com/office/powerpoint/2010/main" val="845333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4C79FD-9D7F-492B-7977-CA33C34D62BA}"/>
              </a:ext>
            </a:extLst>
          </p:cNvPr>
          <p:cNvSpPr>
            <a:spLocks noGrp="1"/>
          </p:cNvSpPr>
          <p:nvPr>
            <p:ph type="dt" sz="half" idx="10"/>
          </p:nvPr>
        </p:nvSpPr>
        <p:spPr/>
        <p:txBody>
          <a:bodyPr/>
          <a:lstStyle/>
          <a:p>
            <a:fld id="{EB71B8EA-7BB6-432B-8F5B-B44F1724971B}" type="datetimeFigureOut">
              <a:rPr lang="en-IN" smtClean="0"/>
              <a:t>19-03-2024</a:t>
            </a:fld>
            <a:endParaRPr lang="en-IN"/>
          </a:p>
        </p:txBody>
      </p:sp>
      <p:sp>
        <p:nvSpPr>
          <p:cNvPr id="3" name="Footer Placeholder 2">
            <a:extLst>
              <a:ext uri="{FF2B5EF4-FFF2-40B4-BE49-F238E27FC236}">
                <a16:creationId xmlns:a16="http://schemas.microsoft.com/office/drawing/2014/main" id="{8E51AB02-727B-6BD0-290B-8B4127B766E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A7F7AF5-69CA-CFD7-1F4D-9C69234605D2}"/>
              </a:ext>
            </a:extLst>
          </p:cNvPr>
          <p:cNvSpPr>
            <a:spLocks noGrp="1"/>
          </p:cNvSpPr>
          <p:nvPr>
            <p:ph type="sldNum" sz="quarter" idx="12"/>
          </p:nvPr>
        </p:nvSpPr>
        <p:spPr/>
        <p:txBody>
          <a:bodyPr/>
          <a:lstStyle/>
          <a:p>
            <a:fld id="{AFE255EE-C2ED-41ED-A586-7280C67DD724}" type="slidenum">
              <a:rPr lang="en-IN" smtClean="0"/>
              <a:t>‹#›</a:t>
            </a:fld>
            <a:endParaRPr lang="en-IN"/>
          </a:p>
        </p:txBody>
      </p:sp>
    </p:spTree>
    <p:extLst>
      <p:ext uri="{BB962C8B-B14F-4D97-AF65-F5344CB8AC3E}">
        <p14:creationId xmlns:p14="http://schemas.microsoft.com/office/powerpoint/2010/main" val="3449664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EE6AC-E4C0-3ADB-640A-689255D975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8430025-41F0-F5CD-771C-FBF4CEB42A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0AA9713-4371-863E-E267-F82C542B6D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4C44CB-1188-CAB6-C0F9-D9EC9DAC149A}"/>
              </a:ext>
            </a:extLst>
          </p:cNvPr>
          <p:cNvSpPr>
            <a:spLocks noGrp="1"/>
          </p:cNvSpPr>
          <p:nvPr>
            <p:ph type="dt" sz="half" idx="10"/>
          </p:nvPr>
        </p:nvSpPr>
        <p:spPr/>
        <p:txBody>
          <a:bodyPr/>
          <a:lstStyle/>
          <a:p>
            <a:fld id="{EB71B8EA-7BB6-432B-8F5B-B44F1724971B}" type="datetimeFigureOut">
              <a:rPr lang="en-IN" smtClean="0"/>
              <a:t>19-03-2024</a:t>
            </a:fld>
            <a:endParaRPr lang="en-IN"/>
          </a:p>
        </p:txBody>
      </p:sp>
      <p:sp>
        <p:nvSpPr>
          <p:cNvPr id="6" name="Footer Placeholder 5">
            <a:extLst>
              <a:ext uri="{FF2B5EF4-FFF2-40B4-BE49-F238E27FC236}">
                <a16:creationId xmlns:a16="http://schemas.microsoft.com/office/drawing/2014/main" id="{3D2020C0-F99B-C7C3-5EA9-1DBB6A602BC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B8F128-9A81-DBF8-1A23-EA6EFCDA25D6}"/>
              </a:ext>
            </a:extLst>
          </p:cNvPr>
          <p:cNvSpPr>
            <a:spLocks noGrp="1"/>
          </p:cNvSpPr>
          <p:nvPr>
            <p:ph type="sldNum" sz="quarter" idx="12"/>
          </p:nvPr>
        </p:nvSpPr>
        <p:spPr/>
        <p:txBody>
          <a:bodyPr/>
          <a:lstStyle/>
          <a:p>
            <a:fld id="{AFE255EE-C2ED-41ED-A586-7280C67DD724}" type="slidenum">
              <a:rPr lang="en-IN" smtClean="0"/>
              <a:t>‹#›</a:t>
            </a:fld>
            <a:endParaRPr lang="en-IN"/>
          </a:p>
        </p:txBody>
      </p:sp>
    </p:spTree>
    <p:extLst>
      <p:ext uri="{BB962C8B-B14F-4D97-AF65-F5344CB8AC3E}">
        <p14:creationId xmlns:p14="http://schemas.microsoft.com/office/powerpoint/2010/main" val="1998904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C51CF-45A7-ED68-3759-A26B2328ED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707C14D-C82F-9032-8E32-D833370C56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C962AEC-4790-CB07-2750-EA4DDF8612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0C94F3-ADDC-6D23-78E9-FB6CFA89EC3D}"/>
              </a:ext>
            </a:extLst>
          </p:cNvPr>
          <p:cNvSpPr>
            <a:spLocks noGrp="1"/>
          </p:cNvSpPr>
          <p:nvPr>
            <p:ph type="dt" sz="half" idx="10"/>
          </p:nvPr>
        </p:nvSpPr>
        <p:spPr/>
        <p:txBody>
          <a:bodyPr/>
          <a:lstStyle/>
          <a:p>
            <a:fld id="{EB71B8EA-7BB6-432B-8F5B-B44F1724971B}" type="datetimeFigureOut">
              <a:rPr lang="en-IN" smtClean="0"/>
              <a:t>19-03-2024</a:t>
            </a:fld>
            <a:endParaRPr lang="en-IN"/>
          </a:p>
        </p:txBody>
      </p:sp>
      <p:sp>
        <p:nvSpPr>
          <p:cNvPr id="6" name="Footer Placeholder 5">
            <a:extLst>
              <a:ext uri="{FF2B5EF4-FFF2-40B4-BE49-F238E27FC236}">
                <a16:creationId xmlns:a16="http://schemas.microsoft.com/office/drawing/2014/main" id="{BBE08814-486D-862D-C8A1-4FE05493FB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9759F9-5579-F47B-77D1-803426BA3433}"/>
              </a:ext>
            </a:extLst>
          </p:cNvPr>
          <p:cNvSpPr>
            <a:spLocks noGrp="1"/>
          </p:cNvSpPr>
          <p:nvPr>
            <p:ph type="sldNum" sz="quarter" idx="12"/>
          </p:nvPr>
        </p:nvSpPr>
        <p:spPr/>
        <p:txBody>
          <a:bodyPr/>
          <a:lstStyle/>
          <a:p>
            <a:fld id="{AFE255EE-C2ED-41ED-A586-7280C67DD724}" type="slidenum">
              <a:rPr lang="en-IN" smtClean="0"/>
              <a:t>‹#›</a:t>
            </a:fld>
            <a:endParaRPr lang="en-IN"/>
          </a:p>
        </p:txBody>
      </p:sp>
    </p:spTree>
    <p:extLst>
      <p:ext uri="{BB962C8B-B14F-4D97-AF65-F5344CB8AC3E}">
        <p14:creationId xmlns:p14="http://schemas.microsoft.com/office/powerpoint/2010/main" val="1242582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7FAD58-32D5-63E3-9A83-FD69B9F8D8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95D8BA-90B3-5AB9-30E7-094567412B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676A18-5E69-05B9-7969-EE30071B91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71B8EA-7BB6-432B-8F5B-B44F1724971B}" type="datetimeFigureOut">
              <a:rPr lang="en-IN" smtClean="0"/>
              <a:t>19-03-2024</a:t>
            </a:fld>
            <a:endParaRPr lang="en-IN"/>
          </a:p>
        </p:txBody>
      </p:sp>
      <p:sp>
        <p:nvSpPr>
          <p:cNvPr id="5" name="Footer Placeholder 4">
            <a:extLst>
              <a:ext uri="{FF2B5EF4-FFF2-40B4-BE49-F238E27FC236}">
                <a16:creationId xmlns:a16="http://schemas.microsoft.com/office/drawing/2014/main" id="{BA173F58-0443-1E0E-3A97-9157CF689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6F05EF3-1E20-CC61-90C4-E965DF2918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E255EE-C2ED-41ED-A586-7280C67DD724}" type="slidenum">
              <a:rPr lang="en-IN" smtClean="0"/>
              <a:t>‹#›</a:t>
            </a:fld>
            <a:endParaRPr lang="en-IN"/>
          </a:p>
        </p:txBody>
      </p:sp>
    </p:spTree>
    <p:extLst>
      <p:ext uri="{BB962C8B-B14F-4D97-AF65-F5344CB8AC3E}">
        <p14:creationId xmlns:p14="http://schemas.microsoft.com/office/powerpoint/2010/main" val="2845088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slide" Target="slide20.xml"/><Relationship Id="rId3" Type="http://schemas.openxmlformats.org/officeDocument/2006/relationships/slide" Target="slide15.xml"/><Relationship Id="rId7" Type="http://schemas.openxmlformats.org/officeDocument/2006/relationships/slide" Target="slide17.xml"/><Relationship Id="rId12"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slide" Target="slide19.xml"/><Relationship Id="rId5" Type="http://schemas.openxmlformats.org/officeDocument/2006/relationships/slide" Target="slide16.xml"/><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slide" Target="slide18.xml"/><Relationship Id="rId1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 Target="slide14.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8" Type="http://schemas.openxmlformats.org/officeDocument/2006/relationships/hyperlink" Target="https://mines.gov.in/webportal/Statemineralpolicies" TargetMode="External"/><Relationship Id="rId13" Type="http://schemas.openxmlformats.org/officeDocument/2006/relationships/hyperlink" Target="https://dmeo.gov.in/sites/default/files/2021-07/1_Sector_Report_Agriculture_Animal_Husbandry_and_Fisheries_FINAL.pdf" TargetMode="External"/><Relationship Id="rId3" Type="http://schemas.openxmlformats.org/officeDocument/2006/relationships/image" Target="../media/image38.png"/><Relationship Id="rId7" Type="http://schemas.openxmlformats.org/officeDocument/2006/relationships/hyperlink" Target="https://www.education.gov.in/nep/about-nep" TargetMode="External"/><Relationship Id="rId12" Type="http://schemas.openxmlformats.org/officeDocument/2006/relationships/hyperlink" Target="https://himurja.hp.gov.in/policy/solar-power-policy/" TargetMode="External"/><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hyperlink" Target="https://www.education.gov.in/sites/upload_files/mhrd/files/document-reports/NPE-1968.pdf" TargetMode="External"/><Relationship Id="rId11" Type="http://schemas.openxmlformats.org/officeDocument/2006/relationships/hyperlink" Target="https://dor.gov.in/sites/default/files/National%20Policy%20on%20NDPS%20published.pdf" TargetMode="External"/><Relationship Id="rId5" Type="http://schemas.openxmlformats.org/officeDocument/2006/relationships/hyperlink" Target="https://agriwelfare.gov.in/en/Acts" TargetMode="External"/><Relationship Id="rId10" Type="http://schemas.openxmlformats.org/officeDocument/2006/relationships/hyperlink" Target="http://app.dsywmp.gov.in/SportPolicy.aspx" TargetMode="External"/><Relationship Id="rId4" Type="http://schemas.openxmlformats.org/officeDocument/2006/relationships/hyperlink" Target="https://www.meity.gov.in/writereaddata/files/policy_on_adoption_of_oss.pdf" TargetMode="External"/><Relationship Id="rId9" Type="http://schemas.openxmlformats.org/officeDocument/2006/relationships/hyperlink" Target="https://transport.delhi.gov.in/transport/policy-and-guidelines" TargetMode="External"/><Relationship Id="rId14" Type="http://schemas.openxmlformats.org/officeDocument/2006/relationships/hyperlink" Target="https://agri.arunachal.gov.in/schemeManagement/logi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 Target="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40.png"/><Relationship Id="rId7" Type="http://schemas.openxmlformats.org/officeDocument/2006/relationships/image" Target="../media/image44.svg"/><Relationship Id="rId12" Type="http://schemas.openxmlformats.org/officeDocument/2006/relationships/image" Target="../media/image49.png"/><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png"/><Relationship Id="rId15" Type="http://schemas.openxmlformats.org/officeDocument/2006/relationships/image" Target="../media/image5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 Target="slide14.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 Target="slide1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Do we need new Constitution?">
            <a:extLst>
              <a:ext uri="{FF2B5EF4-FFF2-40B4-BE49-F238E27FC236}">
                <a16:creationId xmlns:a16="http://schemas.microsoft.com/office/drawing/2014/main" id="{320133C9-CD06-958F-27EA-16A3D5D0866C}"/>
              </a:ext>
            </a:extLst>
          </p:cNvPr>
          <p:cNvSpPr>
            <a:spLocks noChangeAspect="1" noChangeArrowheads="1"/>
          </p:cNvSpPr>
          <p:nvPr/>
        </p:nvSpPr>
        <p:spPr bwMode="auto">
          <a:xfrm>
            <a:off x="3405673" y="3276599"/>
            <a:ext cx="2842727" cy="28427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DBD906B1-C6A7-327A-E652-08C3DC0269F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50677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a:grpSpLocks noChangeAspect="1"/>
          </p:cNvGrpSpPr>
          <p:nvPr/>
        </p:nvGrpSpPr>
        <p:grpSpPr>
          <a:xfrm>
            <a:off x="165644" y="5048989"/>
            <a:ext cx="1574613" cy="1626261"/>
            <a:chOff x="0" y="0"/>
            <a:chExt cx="6350000" cy="6558280"/>
          </a:xfrm>
        </p:grpSpPr>
        <p:sp>
          <p:nvSpPr>
            <p:cNvPr id="4" name="Freeform 4"/>
            <p:cNvSpPr/>
            <p:nvPr/>
          </p:nvSpPr>
          <p:spPr>
            <a:xfrm rot="-24000">
              <a:off x="55943" y="56673"/>
              <a:ext cx="6238113" cy="6444934"/>
            </a:xfrm>
            <a:custGeom>
              <a:avLst/>
              <a:gdLst/>
              <a:ahLst/>
              <a:cxnLst/>
              <a:rect l="l" t="t" r="r" b="b"/>
              <a:pathLst>
                <a:path w="6238113" h="6444934">
                  <a:moveTo>
                    <a:pt x="6204059" y="5391627"/>
                  </a:moveTo>
                  <a:cubicBezTo>
                    <a:pt x="6199980" y="5975813"/>
                    <a:pt x="5722984" y="6444934"/>
                    <a:pt x="5140068" y="6440865"/>
                  </a:cubicBezTo>
                  <a:lnTo>
                    <a:pt x="1053307" y="6412333"/>
                  </a:lnTo>
                  <a:cubicBezTo>
                    <a:pt x="469122" y="6408255"/>
                    <a:pt x="0" y="5931258"/>
                    <a:pt x="4070" y="5348342"/>
                  </a:cubicBezTo>
                  <a:lnTo>
                    <a:pt x="34055" y="1053307"/>
                  </a:lnTo>
                  <a:cubicBezTo>
                    <a:pt x="38134" y="469121"/>
                    <a:pt x="515130" y="0"/>
                    <a:pt x="1098046" y="4069"/>
                  </a:cubicBezTo>
                  <a:lnTo>
                    <a:pt x="5184807" y="32601"/>
                  </a:lnTo>
                  <a:cubicBezTo>
                    <a:pt x="5768992" y="36679"/>
                    <a:pt x="6238113" y="513676"/>
                    <a:pt x="6234044" y="1096592"/>
                  </a:cubicBezTo>
                  <a:lnTo>
                    <a:pt x="6204058" y="5391627"/>
                  </a:lnTo>
                  <a:close/>
                </a:path>
              </a:pathLst>
            </a:custGeom>
            <a:blipFill>
              <a:blip r:embed="rId3"/>
              <a:stretch>
                <a:fillRect l="-115892" t="-77" b="-56639"/>
              </a:stretch>
            </a:blipFill>
          </p:spPr>
        </p:sp>
        <p:sp>
          <p:nvSpPr>
            <p:cNvPr id="5" name="Freeform 5"/>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4AAD"/>
            </a:solidFill>
          </p:spPr>
        </p:sp>
      </p:grpSp>
      <p:grpSp>
        <p:nvGrpSpPr>
          <p:cNvPr id="6" name="Group 6"/>
          <p:cNvGrpSpPr>
            <a:grpSpLocks noChangeAspect="1"/>
          </p:cNvGrpSpPr>
          <p:nvPr/>
        </p:nvGrpSpPr>
        <p:grpSpPr>
          <a:xfrm>
            <a:off x="268152" y="1012657"/>
            <a:ext cx="1472105" cy="1520391"/>
            <a:chOff x="0" y="0"/>
            <a:chExt cx="6350000" cy="6558280"/>
          </a:xfrm>
        </p:grpSpPr>
        <p:sp>
          <p:nvSpPr>
            <p:cNvPr id="7" name="Freeform 7"/>
            <p:cNvSpPr/>
            <p:nvPr/>
          </p:nvSpPr>
          <p:spPr>
            <a:xfrm rot="-24000">
              <a:off x="55943" y="56673"/>
              <a:ext cx="6238113" cy="6444934"/>
            </a:xfrm>
            <a:custGeom>
              <a:avLst/>
              <a:gdLst/>
              <a:ahLst/>
              <a:cxnLst/>
              <a:rect l="l" t="t" r="r" b="b"/>
              <a:pathLst>
                <a:path w="6238113" h="6444934">
                  <a:moveTo>
                    <a:pt x="6204059" y="5391627"/>
                  </a:moveTo>
                  <a:cubicBezTo>
                    <a:pt x="6199980" y="5975813"/>
                    <a:pt x="5722984" y="6444934"/>
                    <a:pt x="5140068" y="6440865"/>
                  </a:cubicBezTo>
                  <a:lnTo>
                    <a:pt x="1053307" y="6412333"/>
                  </a:lnTo>
                  <a:cubicBezTo>
                    <a:pt x="469122" y="6408255"/>
                    <a:pt x="0" y="5931258"/>
                    <a:pt x="4070" y="5348342"/>
                  </a:cubicBezTo>
                  <a:lnTo>
                    <a:pt x="34055" y="1053307"/>
                  </a:lnTo>
                  <a:cubicBezTo>
                    <a:pt x="38134" y="469121"/>
                    <a:pt x="515130" y="0"/>
                    <a:pt x="1098046" y="4069"/>
                  </a:cubicBezTo>
                  <a:lnTo>
                    <a:pt x="5184807" y="32601"/>
                  </a:lnTo>
                  <a:cubicBezTo>
                    <a:pt x="5768992" y="36679"/>
                    <a:pt x="6238113" y="513676"/>
                    <a:pt x="6234044" y="1096592"/>
                  </a:cubicBezTo>
                  <a:lnTo>
                    <a:pt x="6204058" y="5391627"/>
                  </a:lnTo>
                  <a:close/>
                </a:path>
              </a:pathLst>
            </a:custGeom>
            <a:blipFill>
              <a:blip r:embed="rId3"/>
              <a:stretch>
                <a:fillRect l="-9033" r="-107470" b="-57160"/>
              </a:stretch>
            </a:blipFill>
          </p:spPr>
        </p:sp>
        <p:sp>
          <p:nvSpPr>
            <p:cNvPr id="8" name="Freeform 8"/>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4AAD"/>
            </a:solidFill>
          </p:spPr>
        </p:sp>
      </p:grpSp>
      <p:grpSp>
        <p:nvGrpSpPr>
          <p:cNvPr id="9" name="Group 9"/>
          <p:cNvGrpSpPr>
            <a:grpSpLocks noChangeAspect="1"/>
          </p:cNvGrpSpPr>
          <p:nvPr/>
        </p:nvGrpSpPr>
        <p:grpSpPr>
          <a:xfrm>
            <a:off x="197697" y="3044097"/>
            <a:ext cx="1510507" cy="1560052"/>
            <a:chOff x="0" y="0"/>
            <a:chExt cx="6350000" cy="6558280"/>
          </a:xfrm>
        </p:grpSpPr>
        <p:sp>
          <p:nvSpPr>
            <p:cNvPr id="10" name="Freeform 10"/>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34293" r="-31081"/>
              </a:stretch>
            </a:blipFill>
          </p:spPr>
        </p:sp>
        <p:sp>
          <p:nvSpPr>
            <p:cNvPr id="11" name="Freeform 11"/>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4AAD"/>
            </a:solidFill>
          </p:spPr>
        </p:sp>
      </p:grpSp>
      <p:grpSp>
        <p:nvGrpSpPr>
          <p:cNvPr id="12" name="Group 12"/>
          <p:cNvGrpSpPr/>
          <p:nvPr/>
        </p:nvGrpSpPr>
        <p:grpSpPr>
          <a:xfrm>
            <a:off x="1856500" y="2533048"/>
            <a:ext cx="4142201" cy="4142201"/>
            <a:chOff x="0" y="0"/>
            <a:chExt cx="812800" cy="812800"/>
          </a:xfrm>
        </p:grpSpPr>
        <p:sp>
          <p:nvSpPr>
            <p:cNvPr id="13" name="Freeform 13"/>
            <p:cNvSpPr/>
            <p:nvPr/>
          </p:nvSpPr>
          <p:spPr>
            <a:xfrm>
              <a:off x="0" y="0"/>
              <a:ext cx="812800" cy="812800"/>
            </a:xfrm>
            <a:custGeom>
              <a:avLst/>
              <a:gdLst/>
              <a:ahLst/>
              <a:cxnLst/>
              <a:rect l="l" t="t" r="r" b="b"/>
              <a:pathLst>
                <a:path w="812800" h="812800">
                  <a:moveTo>
                    <a:pt x="44857" y="0"/>
                  </a:moveTo>
                  <a:lnTo>
                    <a:pt x="767943" y="0"/>
                  </a:lnTo>
                  <a:cubicBezTo>
                    <a:pt x="792717" y="0"/>
                    <a:pt x="812800" y="20083"/>
                    <a:pt x="812800" y="44857"/>
                  </a:cubicBezTo>
                  <a:lnTo>
                    <a:pt x="812800" y="767943"/>
                  </a:lnTo>
                  <a:cubicBezTo>
                    <a:pt x="812800" y="792717"/>
                    <a:pt x="792717" y="812800"/>
                    <a:pt x="767943" y="812800"/>
                  </a:cubicBezTo>
                  <a:lnTo>
                    <a:pt x="44857" y="812800"/>
                  </a:lnTo>
                  <a:cubicBezTo>
                    <a:pt x="20083" y="812800"/>
                    <a:pt x="0" y="792717"/>
                    <a:pt x="0" y="767943"/>
                  </a:cubicBezTo>
                  <a:lnTo>
                    <a:pt x="0" y="44857"/>
                  </a:lnTo>
                  <a:cubicBezTo>
                    <a:pt x="0" y="20083"/>
                    <a:pt x="20083" y="0"/>
                    <a:pt x="44857" y="0"/>
                  </a:cubicBezTo>
                  <a:close/>
                </a:path>
              </a:pathLst>
            </a:custGeom>
            <a:blipFill>
              <a:blip r:embed="rId5"/>
              <a:stretch>
                <a:fillRect/>
              </a:stretch>
            </a:blipFill>
            <a:ln w="38100" cap="rnd">
              <a:solidFill>
                <a:srgbClr val="004AAD"/>
              </a:solidFill>
              <a:prstDash val="solid"/>
              <a:round/>
            </a:ln>
          </p:spPr>
        </p:sp>
      </p:grpSp>
      <p:sp>
        <p:nvSpPr>
          <p:cNvPr id="14" name="TextBox 14"/>
          <p:cNvSpPr txBox="1"/>
          <p:nvPr/>
        </p:nvSpPr>
        <p:spPr>
          <a:xfrm>
            <a:off x="3151067" y="4357"/>
            <a:ext cx="5889867" cy="761427"/>
          </a:xfrm>
          <a:prstGeom prst="rect">
            <a:avLst/>
          </a:prstGeom>
        </p:spPr>
        <p:txBody>
          <a:bodyPr lIns="0" tIns="0" rIns="0" bIns="0" rtlCol="0" anchor="t">
            <a:spAutoFit/>
          </a:bodyPr>
          <a:lstStyle/>
          <a:p>
            <a:pPr>
              <a:lnSpc>
                <a:spcPts val="6533"/>
              </a:lnSpc>
            </a:pPr>
            <a:r>
              <a:rPr lang="en-US" sz="4666" u="sng">
                <a:solidFill>
                  <a:srgbClr val="004AAD"/>
                </a:solidFill>
                <a:latin typeface="League Spartan"/>
              </a:rPr>
              <a:t>SECTORS OF LOAN</a:t>
            </a:r>
          </a:p>
        </p:txBody>
      </p:sp>
      <p:sp>
        <p:nvSpPr>
          <p:cNvPr id="15" name="TextBox 15"/>
          <p:cNvSpPr txBox="1"/>
          <p:nvPr/>
        </p:nvSpPr>
        <p:spPr>
          <a:xfrm>
            <a:off x="1990338" y="1734753"/>
            <a:ext cx="9737408" cy="547073"/>
          </a:xfrm>
          <a:prstGeom prst="rect">
            <a:avLst/>
          </a:prstGeom>
        </p:spPr>
        <p:txBody>
          <a:bodyPr lIns="0" tIns="0" rIns="0" bIns="0" rtlCol="0" anchor="t">
            <a:spAutoFit/>
          </a:bodyPr>
          <a:lstStyle/>
          <a:p>
            <a:pPr marL="334801" lvl="1" indent="-167400" algn="just">
              <a:lnSpc>
                <a:spcPts val="2171"/>
              </a:lnSpc>
              <a:buFont typeface="Arial"/>
              <a:buChar char="•"/>
            </a:pPr>
            <a:r>
              <a:rPr lang="en-US" sz="1550">
                <a:solidFill>
                  <a:srgbClr val="000000"/>
                </a:solidFill>
                <a:latin typeface="Poppins"/>
              </a:rPr>
              <a:t>The various types of loans in India can be conveniently grouped as </a:t>
            </a:r>
            <a:r>
              <a:rPr lang="en-US" sz="1550">
                <a:solidFill>
                  <a:srgbClr val="000000"/>
                </a:solidFill>
                <a:latin typeface="Poppins Bold"/>
              </a:rPr>
              <a:t>formal sector</a:t>
            </a:r>
            <a:r>
              <a:rPr lang="en-US" sz="1550">
                <a:solidFill>
                  <a:srgbClr val="000000"/>
                </a:solidFill>
                <a:latin typeface="Poppins"/>
              </a:rPr>
              <a:t> loans and </a:t>
            </a:r>
            <a:r>
              <a:rPr lang="en-US" sz="1550">
                <a:solidFill>
                  <a:srgbClr val="000000"/>
                </a:solidFill>
                <a:latin typeface="Poppins Bold"/>
              </a:rPr>
              <a:t>informal sector </a:t>
            </a:r>
            <a:r>
              <a:rPr lang="en-US" sz="1550">
                <a:solidFill>
                  <a:srgbClr val="000000"/>
                </a:solidFill>
                <a:latin typeface="Poppins"/>
              </a:rPr>
              <a:t>loans.</a:t>
            </a:r>
          </a:p>
        </p:txBody>
      </p:sp>
      <p:grpSp>
        <p:nvGrpSpPr>
          <p:cNvPr id="16" name="Group 16"/>
          <p:cNvGrpSpPr/>
          <p:nvPr/>
        </p:nvGrpSpPr>
        <p:grpSpPr>
          <a:xfrm>
            <a:off x="7282202" y="6675250"/>
            <a:ext cx="3704567" cy="31750"/>
            <a:chOff x="0" y="0"/>
            <a:chExt cx="1463533" cy="12543"/>
          </a:xfrm>
        </p:grpSpPr>
        <p:sp>
          <p:nvSpPr>
            <p:cNvPr id="17" name="Freeform 17"/>
            <p:cNvSpPr/>
            <p:nvPr/>
          </p:nvSpPr>
          <p:spPr>
            <a:xfrm>
              <a:off x="0" y="0"/>
              <a:ext cx="1463533" cy="12543"/>
            </a:xfrm>
            <a:custGeom>
              <a:avLst/>
              <a:gdLst/>
              <a:ahLst/>
              <a:cxnLst/>
              <a:rect l="l" t="t" r="r" b="b"/>
              <a:pathLst>
                <a:path w="1463533" h="12543">
                  <a:moveTo>
                    <a:pt x="0" y="0"/>
                  </a:moveTo>
                  <a:lnTo>
                    <a:pt x="1463533" y="0"/>
                  </a:lnTo>
                  <a:lnTo>
                    <a:pt x="1463533" y="12543"/>
                  </a:lnTo>
                  <a:lnTo>
                    <a:pt x="0" y="12543"/>
                  </a:lnTo>
                  <a:close/>
                </a:path>
              </a:pathLst>
            </a:custGeom>
            <a:solidFill>
              <a:srgbClr val="004AAD"/>
            </a:solidFill>
          </p:spPr>
        </p:sp>
        <p:sp>
          <p:nvSpPr>
            <p:cNvPr id="18" name="TextBox 18"/>
            <p:cNvSpPr txBox="1"/>
            <p:nvPr/>
          </p:nvSpPr>
          <p:spPr>
            <a:xfrm>
              <a:off x="0" y="-47625"/>
              <a:ext cx="1463533" cy="60168"/>
            </a:xfrm>
            <a:prstGeom prst="rect">
              <a:avLst/>
            </a:prstGeom>
          </p:spPr>
          <p:txBody>
            <a:bodyPr lIns="33867" tIns="33867" rIns="33867" bIns="33867" rtlCol="0" anchor="ctr"/>
            <a:lstStyle/>
            <a:p>
              <a:pPr algn="ctr">
                <a:lnSpc>
                  <a:spcPts val="1773"/>
                </a:lnSpc>
              </a:pPr>
              <a:endParaRPr sz="1200"/>
            </a:p>
          </p:txBody>
        </p:sp>
      </p:grpSp>
      <p:sp>
        <p:nvSpPr>
          <p:cNvPr id="19" name="TextBox 19"/>
          <p:cNvSpPr txBox="1"/>
          <p:nvPr/>
        </p:nvSpPr>
        <p:spPr>
          <a:xfrm>
            <a:off x="1990338" y="995082"/>
            <a:ext cx="9737408" cy="549381"/>
          </a:xfrm>
          <a:prstGeom prst="rect">
            <a:avLst/>
          </a:prstGeom>
        </p:spPr>
        <p:txBody>
          <a:bodyPr lIns="0" tIns="0" rIns="0" bIns="0" rtlCol="0" anchor="t">
            <a:spAutoFit/>
          </a:bodyPr>
          <a:lstStyle/>
          <a:p>
            <a:pPr marL="334801" lvl="1" indent="-167400" algn="just">
              <a:lnSpc>
                <a:spcPts val="2171"/>
              </a:lnSpc>
              <a:buFont typeface="Arial"/>
              <a:buChar char="•"/>
            </a:pPr>
            <a:r>
              <a:rPr lang="en-US" sz="1550">
                <a:solidFill>
                  <a:srgbClr val="000000"/>
                </a:solidFill>
                <a:latin typeface="Poppins"/>
              </a:rPr>
              <a:t>A loan is a sum of money that one or more individuals or companies borrow from banks or other financial institutions so as to financially manage planned or unplanned events.</a:t>
            </a:r>
          </a:p>
        </p:txBody>
      </p:sp>
      <p:sp>
        <p:nvSpPr>
          <p:cNvPr id="20" name="TextBox 20"/>
          <p:cNvSpPr txBox="1"/>
          <p:nvPr/>
        </p:nvSpPr>
        <p:spPr>
          <a:xfrm>
            <a:off x="6144752" y="2235117"/>
            <a:ext cx="5784877" cy="2226892"/>
          </a:xfrm>
          <a:prstGeom prst="rect">
            <a:avLst/>
          </a:prstGeom>
        </p:spPr>
        <p:txBody>
          <a:bodyPr lIns="0" tIns="0" rIns="0" bIns="0" rtlCol="0" anchor="t">
            <a:spAutoFit/>
          </a:bodyPr>
          <a:lstStyle/>
          <a:p>
            <a:pPr marL="377982" lvl="1" indent="-188991" algn="just">
              <a:lnSpc>
                <a:spcPts val="2451"/>
              </a:lnSpc>
              <a:buFont typeface="Arial"/>
              <a:buChar char="•"/>
            </a:pPr>
            <a:r>
              <a:rPr lang="en-US" sz="1750" u="sng">
                <a:solidFill>
                  <a:srgbClr val="000000"/>
                </a:solidFill>
                <a:latin typeface="Poppins"/>
              </a:rPr>
              <a:t>Informal Sector Loans</a:t>
            </a:r>
          </a:p>
          <a:p>
            <a:pPr marL="377982" lvl="1" indent="-188991" algn="just">
              <a:lnSpc>
                <a:spcPts val="2451"/>
              </a:lnSpc>
              <a:buFont typeface="Arial"/>
              <a:buChar char="•"/>
            </a:pPr>
            <a:r>
              <a:rPr lang="en-US" sz="1750">
                <a:solidFill>
                  <a:srgbClr val="000000"/>
                </a:solidFill>
                <a:latin typeface="Poppins"/>
              </a:rPr>
              <a:t>Moneylenders, traders, employers, relatives and friends, etc. </a:t>
            </a:r>
          </a:p>
          <a:p>
            <a:pPr marL="377982" lvl="1" indent="-188991" algn="just">
              <a:lnSpc>
                <a:spcPts val="2451"/>
              </a:lnSpc>
              <a:buFont typeface="Arial"/>
              <a:buChar char="•"/>
            </a:pPr>
            <a:r>
              <a:rPr lang="en-US" sz="1750">
                <a:solidFill>
                  <a:srgbClr val="000000"/>
                </a:solidFill>
                <a:latin typeface="Poppins"/>
              </a:rPr>
              <a:t>Lack of Regulatory Oversight and Supervision</a:t>
            </a:r>
          </a:p>
          <a:p>
            <a:pPr marL="377982" lvl="1" indent="-188991" algn="just">
              <a:lnSpc>
                <a:spcPts val="2451"/>
              </a:lnSpc>
              <a:buFont typeface="Arial"/>
              <a:buChar char="•"/>
            </a:pPr>
            <a:r>
              <a:rPr lang="en-US" sz="1750">
                <a:solidFill>
                  <a:srgbClr val="000000"/>
                </a:solidFill>
                <a:latin typeface="Poppins"/>
              </a:rPr>
              <a:t>Informal Lenders</a:t>
            </a:r>
          </a:p>
          <a:p>
            <a:pPr marL="377982" lvl="1" indent="-188991" algn="just">
              <a:lnSpc>
                <a:spcPts val="2451"/>
              </a:lnSpc>
              <a:buFont typeface="Arial"/>
              <a:buChar char="•"/>
            </a:pPr>
            <a:r>
              <a:rPr lang="en-US" sz="1750">
                <a:solidFill>
                  <a:srgbClr val="000000"/>
                </a:solidFill>
                <a:latin typeface="Poppins"/>
              </a:rPr>
              <a:t>Escaping the Grip of Debt Traps</a:t>
            </a:r>
          </a:p>
          <a:p>
            <a:pPr marL="377982" lvl="1" indent="-188991" algn="just">
              <a:lnSpc>
                <a:spcPts val="2451"/>
              </a:lnSpc>
              <a:buFont typeface="Arial"/>
              <a:buChar char="•"/>
            </a:pPr>
            <a:r>
              <a:rPr lang="en-US" sz="1750">
                <a:solidFill>
                  <a:srgbClr val="000000"/>
                </a:solidFill>
                <a:latin typeface="Poppins"/>
              </a:rPr>
              <a:t>Discouraging Entrepreneurship</a:t>
            </a:r>
          </a:p>
        </p:txBody>
      </p:sp>
      <p:sp>
        <p:nvSpPr>
          <p:cNvPr id="21" name="TextBox 21"/>
          <p:cNvSpPr txBox="1"/>
          <p:nvPr/>
        </p:nvSpPr>
        <p:spPr>
          <a:xfrm>
            <a:off x="6144752" y="4603650"/>
            <a:ext cx="5784877" cy="1585690"/>
          </a:xfrm>
          <a:prstGeom prst="rect">
            <a:avLst/>
          </a:prstGeom>
        </p:spPr>
        <p:txBody>
          <a:bodyPr lIns="0" tIns="0" rIns="0" bIns="0" rtlCol="0" anchor="t">
            <a:spAutoFit/>
          </a:bodyPr>
          <a:lstStyle/>
          <a:p>
            <a:pPr marL="377982" lvl="1" indent="-188991" algn="just">
              <a:lnSpc>
                <a:spcPts val="2451"/>
              </a:lnSpc>
              <a:buFont typeface="Arial"/>
              <a:buChar char="•"/>
            </a:pPr>
            <a:r>
              <a:rPr lang="en-US" sz="1750" u="sng">
                <a:solidFill>
                  <a:srgbClr val="000000"/>
                </a:solidFill>
                <a:latin typeface="Poppins"/>
              </a:rPr>
              <a:t>Formal Sector Loans</a:t>
            </a:r>
          </a:p>
          <a:p>
            <a:pPr marL="377982" lvl="1" indent="-188991" algn="just">
              <a:lnSpc>
                <a:spcPts val="2451"/>
              </a:lnSpc>
              <a:buFont typeface="Arial"/>
              <a:buChar char="•"/>
            </a:pPr>
            <a:r>
              <a:rPr lang="en-US" sz="1750">
                <a:solidFill>
                  <a:srgbClr val="000000"/>
                </a:solidFill>
                <a:latin typeface="Poppins"/>
              </a:rPr>
              <a:t>These are loans from banks and cooperatives</a:t>
            </a:r>
          </a:p>
          <a:p>
            <a:pPr marL="377982" lvl="1" indent="-188991" algn="just">
              <a:lnSpc>
                <a:spcPts val="2451"/>
              </a:lnSpc>
              <a:buFont typeface="Arial"/>
              <a:buChar char="•"/>
            </a:pPr>
            <a:r>
              <a:rPr lang="en-US" sz="1750">
                <a:solidFill>
                  <a:srgbClr val="000000"/>
                </a:solidFill>
                <a:latin typeface="Poppins"/>
              </a:rPr>
              <a:t>Oversight and Regulatory Role</a:t>
            </a:r>
          </a:p>
          <a:p>
            <a:pPr marL="377982" lvl="1" indent="-188991" algn="just">
              <a:lnSpc>
                <a:spcPts val="2451"/>
              </a:lnSpc>
              <a:buFont typeface="Arial"/>
              <a:buChar char="•"/>
            </a:pPr>
            <a:r>
              <a:rPr lang="en-US" sz="1750">
                <a:solidFill>
                  <a:srgbClr val="000000"/>
                </a:solidFill>
                <a:latin typeface="Poppins"/>
              </a:rPr>
              <a:t>RBI’s Inclusive Lending Mandate</a:t>
            </a:r>
          </a:p>
          <a:p>
            <a:pPr marL="377982" lvl="1" indent="-188991" algn="just">
              <a:lnSpc>
                <a:spcPts val="2451"/>
              </a:lnSpc>
              <a:buFont typeface="Arial"/>
              <a:buChar char="•"/>
            </a:pPr>
            <a:r>
              <a:rPr lang="en-US" sz="1750">
                <a:solidFill>
                  <a:srgbClr val="000000"/>
                </a:solidFill>
                <a:latin typeface="Poppins"/>
              </a:rPr>
              <a:t>Banking Accountability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1450" y="3001500"/>
            <a:ext cx="12534900" cy="1337733"/>
            <a:chOff x="0" y="0"/>
            <a:chExt cx="4952059" cy="528487"/>
          </a:xfrm>
        </p:grpSpPr>
        <p:sp>
          <p:nvSpPr>
            <p:cNvPr id="4" name="Freeform 4"/>
            <p:cNvSpPr/>
            <p:nvPr/>
          </p:nvSpPr>
          <p:spPr>
            <a:xfrm>
              <a:off x="0" y="0"/>
              <a:ext cx="4952059" cy="528487"/>
            </a:xfrm>
            <a:custGeom>
              <a:avLst/>
              <a:gdLst/>
              <a:ahLst/>
              <a:cxnLst/>
              <a:rect l="l" t="t" r="r" b="b"/>
              <a:pathLst>
                <a:path w="4952059" h="528487">
                  <a:moveTo>
                    <a:pt x="20999" y="0"/>
                  </a:moveTo>
                  <a:lnTo>
                    <a:pt x="4931060" y="0"/>
                  </a:lnTo>
                  <a:cubicBezTo>
                    <a:pt x="4936629" y="0"/>
                    <a:pt x="4941970" y="2212"/>
                    <a:pt x="4945909" y="6151"/>
                  </a:cubicBezTo>
                  <a:cubicBezTo>
                    <a:pt x="4949847" y="10089"/>
                    <a:pt x="4952059" y="15430"/>
                    <a:pt x="4952059" y="20999"/>
                  </a:cubicBezTo>
                  <a:lnTo>
                    <a:pt x="4952059" y="507488"/>
                  </a:lnTo>
                  <a:cubicBezTo>
                    <a:pt x="4952059" y="519086"/>
                    <a:pt x="4942658" y="528487"/>
                    <a:pt x="4931060" y="528487"/>
                  </a:cubicBezTo>
                  <a:lnTo>
                    <a:pt x="20999" y="528487"/>
                  </a:lnTo>
                  <a:cubicBezTo>
                    <a:pt x="15430" y="528487"/>
                    <a:pt x="10089" y="526275"/>
                    <a:pt x="6151" y="522337"/>
                  </a:cubicBezTo>
                  <a:cubicBezTo>
                    <a:pt x="2212" y="518399"/>
                    <a:pt x="0" y="513057"/>
                    <a:pt x="0" y="507488"/>
                  </a:cubicBezTo>
                  <a:lnTo>
                    <a:pt x="0" y="20999"/>
                  </a:lnTo>
                  <a:cubicBezTo>
                    <a:pt x="0" y="15430"/>
                    <a:pt x="2212" y="10089"/>
                    <a:pt x="6151" y="6151"/>
                  </a:cubicBezTo>
                  <a:cubicBezTo>
                    <a:pt x="10089" y="2212"/>
                    <a:pt x="15430" y="0"/>
                    <a:pt x="20999" y="0"/>
                  </a:cubicBezTo>
                  <a:close/>
                </a:path>
              </a:pathLst>
            </a:custGeom>
            <a:solidFill>
              <a:srgbClr val="004AAD"/>
            </a:solidFill>
          </p:spPr>
        </p:sp>
        <p:sp>
          <p:nvSpPr>
            <p:cNvPr id="5" name="TextBox 5"/>
            <p:cNvSpPr txBox="1"/>
            <p:nvPr/>
          </p:nvSpPr>
          <p:spPr>
            <a:xfrm>
              <a:off x="0" y="-47625"/>
              <a:ext cx="4952059" cy="576112"/>
            </a:xfrm>
            <a:prstGeom prst="rect">
              <a:avLst/>
            </a:prstGeom>
          </p:spPr>
          <p:txBody>
            <a:bodyPr lIns="33867" tIns="33867" rIns="33867" bIns="33867" rtlCol="0" anchor="ctr"/>
            <a:lstStyle/>
            <a:p>
              <a:pPr algn="ctr">
                <a:lnSpc>
                  <a:spcPts val="1773"/>
                </a:lnSpc>
              </a:pPr>
              <a:endParaRPr sz="1200"/>
            </a:p>
          </p:txBody>
        </p:sp>
      </p:grpSp>
      <p:sp>
        <p:nvSpPr>
          <p:cNvPr id="6" name="TextBox 6"/>
          <p:cNvSpPr txBox="1"/>
          <p:nvPr/>
        </p:nvSpPr>
        <p:spPr>
          <a:xfrm>
            <a:off x="3843871" y="1218157"/>
            <a:ext cx="4893115" cy="925318"/>
          </a:xfrm>
          <a:prstGeom prst="rect">
            <a:avLst/>
          </a:prstGeom>
        </p:spPr>
        <p:txBody>
          <a:bodyPr lIns="0" tIns="0" rIns="0" bIns="0" rtlCol="0" anchor="t">
            <a:spAutoFit/>
          </a:bodyPr>
          <a:lstStyle/>
          <a:p>
            <a:pPr algn="ctr">
              <a:lnSpc>
                <a:spcPts val="7933"/>
              </a:lnSpc>
            </a:pPr>
            <a:r>
              <a:rPr lang="en-US" sz="5666" u="sng">
                <a:solidFill>
                  <a:srgbClr val="004AAD"/>
                </a:solidFill>
                <a:latin typeface="League Spartan"/>
              </a:rPr>
              <a:t>SOLUTION</a:t>
            </a:r>
          </a:p>
        </p:txBody>
      </p:sp>
      <p:sp>
        <p:nvSpPr>
          <p:cNvPr id="7" name="TextBox 7"/>
          <p:cNvSpPr txBox="1"/>
          <p:nvPr/>
        </p:nvSpPr>
        <p:spPr>
          <a:xfrm>
            <a:off x="2398457" y="5011007"/>
            <a:ext cx="7783943" cy="833883"/>
          </a:xfrm>
          <a:prstGeom prst="rect">
            <a:avLst/>
          </a:prstGeom>
        </p:spPr>
        <p:txBody>
          <a:bodyPr lIns="0" tIns="0" rIns="0" bIns="0" rtlCol="0" anchor="t">
            <a:spAutoFit/>
          </a:bodyPr>
          <a:lstStyle/>
          <a:p>
            <a:pPr algn="ctr">
              <a:lnSpc>
                <a:spcPts val="3396"/>
              </a:lnSpc>
            </a:pPr>
            <a:r>
              <a:rPr lang="en-US" sz="2426">
                <a:solidFill>
                  <a:srgbClr val="303642"/>
                </a:solidFill>
                <a:latin typeface="Lato Bold"/>
              </a:rPr>
              <a:t>YOUR GUIDE TO LEGAL RIGHTS AND GOVERNANCE</a:t>
            </a:r>
          </a:p>
        </p:txBody>
      </p:sp>
      <p:sp>
        <p:nvSpPr>
          <p:cNvPr id="8" name="TextBox 8"/>
          <p:cNvSpPr txBox="1"/>
          <p:nvPr/>
        </p:nvSpPr>
        <p:spPr>
          <a:xfrm>
            <a:off x="-42153" y="3240129"/>
            <a:ext cx="12405603" cy="951607"/>
          </a:xfrm>
          <a:prstGeom prst="rect">
            <a:avLst/>
          </a:prstGeom>
        </p:spPr>
        <p:txBody>
          <a:bodyPr lIns="0" tIns="0" rIns="0" bIns="0" rtlCol="0" anchor="t">
            <a:spAutoFit/>
          </a:bodyPr>
          <a:lstStyle/>
          <a:p>
            <a:pPr algn="ctr">
              <a:lnSpc>
                <a:spcPts val="7933"/>
              </a:lnSpc>
            </a:pPr>
            <a:r>
              <a:rPr lang="en-US" sz="5666">
                <a:solidFill>
                  <a:srgbClr val="FFFFFF"/>
                </a:solidFill>
                <a:latin typeface="League Spartan Bold"/>
              </a:rPr>
              <a:t>CONSTITUTIONAL NAVIGATOR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5067300" y="2400300"/>
            <a:ext cx="2057400" cy="20574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152400" cap="sq">
              <a:gradFill>
                <a:gsLst>
                  <a:gs pos="0">
                    <a:srgbClr val="FFDC4F">
                      <a:alpha val="100000"/>
                    </a:srgbClr>
                  </a:gs>
                  <a:gs pos="100000">
                    <a:srgbClr val="E8A64F">
                      <a:alpha val="100000"/>
                    </a:srgbClr>
                  </a:gs>
                </a:gsLst>
                <a:path path="circle">
                  <a:fillToRect l="50000" t="50000" r="50000" b="50000"/>
                </a:path>
              </a:gradFill>
              <a:prstDash val="solid"/>
              <a:miter/>
            </a:ln>
          </p:spPr>
        </p:sp>
        <p:sp>
          <p:nvSpPr>
            <p:cNvPr id="5" name="TextBox 5"/>
            <p:cNvSpPr txBox="1"/>
            <p:nvPr/>
          </p:nvSpPr>
          <p:spPr>
            <a:xfrm>
              <a:off x="76200" y="9525"/>
              <a:ext cx="660400" cy="727075"/>
            </a:xfrm>
            <a:prstGeom prst="rect">
              <a:avLst/>
            </a:prstGeom>
          </p:spPr>
          <p:txBody>
            <a:bodyPr lIns="33867" tIns="33867" rIns="33867" bIns="33867" rtlCol="0" anchor="ctr"/>
            <a:lstStyle/>
            <a:p>
              <a:pPr algn="ctr">
                <a:lnSpc>
                  <a:spcPts val="2800"/>
                </a:lnSpc>
              </a:pPr>
              <a:r>
                <a:rPr lang="en-US" sz="2000">
                  <a:solidFill>
                    <a:srgbClr val="FFFFFF"/>
                  </a:solidFill>
                  <a:latin typeface="Archivo Black"/>
                </a:rPr>
                <a:t>Our objective</a:t>
              </a:r>
            </a:p>
          </p:txBody>
        </p:sp>
      </p:grpSp>
      <p:grpSp>
        <p:nvGrpSpPr>
          <p:cNvPr id="6" name="Group 6"/>
          <p:cNvGrpSpPr/>
          <p:nvPr/>
        </p:nvGrpSpPr>
        <p:grpSpPr>
          <a:xfrm>
            <a:off x="4221354" y="202398"/>
            <a:ext cx="3749292" cy="1759753"/>
            <a:chOff x="0" y="0"/>
            <a:chExt cx="1481202" cy="695211"/>
          </a:xfrm>
        </p:grpSpPr>
        <p:sp>
          <p:nvSpPr>
            <p:cNvPr id="7" name="Freeform 7"/>
            <p:cNvSpPr/>
            <p:nvPr/>
          </p:nvSpPr>
          <p:spPr>
            <a:xfrm>
              <a:off x="0" y="0"/>
              <a:ext cx="1481202" cy="695211"/>
            </a:xfrm>
            <a:custGeom>
              <a:avLst/>
              <a:gdLst/>
              <a:ahLst/>
              <a:cxnLst/>
              <a:rect l="l" t="t" r="r" b="b"/>
              <a:pathLst>
                <a:path w="1481202" h="695211">
                  <a:moveTo>
                    <a:pt x="70207" y="0"/>
                  </a:moveTo>
                  <a:lnTo>
                    <a:pt x="1410995" y="0"/>
                  </a:lnTo>
                  <a:cubicBezTo>
                    <a:pt x="1449769" y="0"/>
                    <a:pt x="1481202" y="31433"/>
                    <a:pt x="1481202" y="70207"/>
                  </a:cubicBezTo>
                  <a:lnTo>
                    <a:pt x="1481202" y="625004"/>
                  </a:lnTo>
                  <a:cubicBezTo>
                    <a:pt x="1481202" y="663778"/>
                    <a:pt x="1449769" y="695211"/>
                    <a:pt x="1410995" y="695211"/>
                  </a:cubicBezTo>
                  <a:lnTo>
                    <a:pt x="70207" y="695211"/>
                  </a:lnTo>
                  <a:cubicBezTo>
                    <a:pt x="31433" y="695211"/>
                    <a:pt x="0" y="663778"/>
                    <a:pt x="0" y="625004"/>
                  </a:cubicBezTo>
                  <a:lnTo>
                    <a:pt x="0" y="70207"/>
                  </a:lnTo>
                  <a:cubicBezTo>
                    <a:pt x="0" y="31433"/>
                    <a:pt x="31433" y="0"/>
                    <a:pt x="70207" y="0"/>
                  </a:cubicBezTo>
                  <a:close/>
                </a:path>
              </a:pathLst>
            </a:custGeom>
            <a:solidFill>
              <a:srgbClr val="FF914D"/>
            </a:solidFill>
          </p:spPr>
        </p:sp>
        <p:sp>
          <p:nvSpPr>
            <p:cNvPr id="8" name="TextBox 8"/>
            <p:cNvSpPr txBox="1"/>
            <p:nvPr/>
          </p:nvSpPr>
          <p:spPr>
            <a:xfrm>
              <a:off x="0" y="-57150"/>
              <a:ext cx="1481202" cy="752361"/>
            </a:xfrm>
            <a:prstGeom prst="rect">
              <a:avLst/>
            </a:prstGeom>
          </p:spPr>
          <p:txBody>
            <a:bodyPr lIns="33867" tIns="33867" rIns="33867" bIns="33867" rtlCol="0" anchor="ctr"/>
            <a:lstStyle/>
            <a:p>
              <a:pPr algn="ctr">
                <a:lnSpc>
                  <a:spcPts val="2333"/>
                </a:lnSpc>
              </a:pPr>
              <a:r>
                <a:rPr lang="en-US" sz="1666">
                  <a:solidFill>
                    <a:srgbClr val="FFFFFF"/>
                  </a:solidFill>
                  <a:latin typeface="Archivo Black"/>
                </a:rPr>
                <a:t>To aware citizens of India about the constitutional rights and the rules and regulations they should follow.</a:t>
              </a:r>
            </a:p>
          </p:txBody>
        </p:sp>
      </p:grpSp>
      <p:grpSp>
        <p:nvGrpSpPr>
          <p:cNvPr id="9" name="Group 9"/>
          <p:cNvGrpSpPr/>
          <p:nvPr/>
        </p:nvGrpSpPr>
        <p:grpSpPr>
          <a:xfrm>
            <a:off x="1720081" y="4934771"/>
            <a:ext cx="3749292" cy="1759753"/>
            <a:chOff x="0" y="0"/>
            <a:chExt cx="1481202" cy="695211"/>
          </a:xfrm>
        </p:grpSpPr>
        <p:sp>
          <p:nvSpPr>
            <p:cNvPr id="10" name="Freeform 10"/>
            <p:cNvSpPr/>
            <p:nvPr/>
          </p:nvSpPr>
          <p:spPr>
            <a:xfrm>
              <a:off x="0" y="0"/>
              <a:ext cx="1481202" cy="695211"/>
            </a:xfrm>
            <a:custGeom>
              <a:avLst/>
              <a:gdLst/>
              <a:ahLst/>
              <a:cxnLst/>
              <a:rect l="l" t="t" r="r" b="b"/>
              <a:pathLst>
                <a:path w="1481202" h="695211">
                  <a:moveTo>
                    <a:pt x="70207" y="0"/>
                  </a:moveTo>
                  <a:lnTo>
                    <a:pt x="1410995" y="0"/>
                  </a:lnTo>
                  <a:cubicBezTo>
                    <a:pt x="1449769" y="0"/>
                    <a:pt x="1481202" y="31433"/>
                    <a:pt x="1481202" y="70207"/>
                  </a:cubicBezTo>
                  <a:lnTo>
                    <a:pt x="1481202" y="625004"/>
                  </a:lnTo>
                  <a:cubicBezTo>
                    <a:pt x="1481202" y="663778"/>
                    <a:pt x="1449769" y="695211"/>
                    <a:pt x="1410995" y="695211"/>
                  </a:cubicBezTo>
                  <a:lnTo>
                    <a:pt x="70207" y="695211"/>
                  </a:lnTo>
                  <a:cubicBezTo>
                    <a:pt x="31433" y="695211"/>
                    <a:pt x="0" y="663778"/>
                    <a:pt x="0" y="625004"/>
                  </a:cubicBezTo>
                  <a:lnTo>
                    <a:pt x="0" y="70207"/>
                  </a:lnTo>
                  <a:cubicBezTo>
                    <a:pt x="0" y="31433"/>
                    <a:pt x="31433" y="0"/>
                    <a:pt x="70207" y="0"/>
                  </a:cubicBezTo>
                  <a:close/>
                </a:path>
              </a:pathLst>
            </a:custGeom>
            <a:solidFill>
              <a:srgbClr val="5CE1E6"/>
            </a:solidFill>
          </p:spPr>
        </p:sp>
        <p:sp>
          <p:nvSpPr>
            <p:cNvPr id="11" name="TextBox 11"/>
            <p:cNvSpPr txBox="1"/>
            <p:nvPr/>
          </p:nvSpPr>
          <p:spPr>
            <a:xfrm>
              <a:off x="0" y="-57150"/>
              <a:ext cx="1481202" cy="752361"/>
            </a:xfrm>
            <a:prstGeom prst="rect">
              <a:avLst/>
            </a:prstGeom>
          </p:spPr>
          <p:txBody>
            <a:bodyPr lIns="33867" tIns="33867" rIns="33867" bIns="33867" rtlCol="0" anchor="ctr"/>
            <a:lstStyle/>
            <a:p>
              <a:pPr algn="ctr">
                <a:lnSpc>
                  <a:spcPts val="2333"/>
                </a:lnSpc>
              </a:pPr>
              <a:r>
                <a:rPr lang="en-US" sz="1666">
                  <a:solidFill>
                    <a:srgbClr val="FFFFFF"/>
                  </a:solidFill>
                  <a:latin typeface="Archivo Black"/>
                </a:rPr>
                <a:t>From our website pepole can know about the various policies and schemes of government which are beneficial for them.</a:t>
              </a:r>
            </a:p>
          </p:txBody>
        </p:sp>
      </p:grpSp>
      <p:grpSp>
        <p:nvGrpSpPr>
          <p:cNvPr id="12" name="Group 12"/>
          <p:cNvGrpSpPr/>
          <p:nvPr/>
        </p:nvGrpSpPr>
        <p:grpSpPr>
          <a:xfrm>
            <a:off x="8267840" y="2400300"/>
            <a:ext cx="3749292" cy="1759753"/>
            <a:chOff x="0" y="0"/>
            <a:chExt cx="1481202" cy="695211"/>
          </a:xfrm>
        </p:grpSpPr>
        <p:sp>
          <p:nvSpPr>
            <p:cNvPr id="13" name="Freeform 13"/>
            <p:cNvSpPr/>
            <p:nvPr/>
          </p:nvSpPr>
          <p:spPr>
            <a:xfrm>
              <a:off x="0" y="0"/>
              <a:ext cx="1481202" cy="695211"/>
            </a:xfrm>
            <a:custGeom>
              <a:avLst/>
              <a:gdLst/>
              <a:ahLst/>
              <a:cxnLst/>
              <a:rect l="l" t="t" r="r" b="b"/>
              <a:pathLst>
                <a:path w="1481202" h="695211">
                  <a:moveTo>
                    <a:pt x="70207" y="0"/>
                  </a:moveTo>
                  <a:lnTo>
                    <a:pt x="1410995" y="0"/>
                  </a:lnTo>
                  <a:cubicBezTo>
                    <a:pt x="1449769" y="0"/>
                    <a:pt x="1481202" y="31433"/>
                    <a:pt x="1481202" y="70207"/>
                  </a:cubicBezTo>
                  <a:lnTo>
                    <a:pt x="1481202" y="625004"/>
                  </a:lnTo>
                  <a:cubicBezTo>
                    <a:pt x="1481202" y="663778"/>
                    <a:pt x="1449769" y="695211"/>
                    <a:pt x="1410995" y="695211"/>
                  </a:cubicBezTo>
                  <a:lnTo>
                    <a:pt x="70207" y="695211"/>
                  </a:lnTo>
                  <a:cubicBezTo>
                    <a:pt x="31433" y="695211"/>
                    <a:pt x="0" y="663778"/>
                    <a:pt x="0" y="625004"/>
                  </a:cubicBezTo>
                  <a:lnTo>
                    <a:pt x="0" y="70207"/>
                  </a:lnTo>
                  <a:cubicBezTo>
                    <a:pt x="0" y="31433"/>
                    <a:pt x="31433" y="0"/>
                    <a:pt x="70207" y="0"/>
                  </a:cubicBezTo>
                  <a:close/>
                </a:path>
              </a:pathLst>
            </a:custGeom>
            <a:solidFill>
              <a:srgbClr val="5271FF"/>
            </a:solidFill>
          </p:spPr>
        </p:sp>
        <p:sp>
          <p:nvSpPr>
            <p:cNvPr id="14" name="TextBox 14"/>
            <p:cNvSpPr txBox="1"/>
            <p:nvPr/>
          </p:nvSpPr>
          <p:spPr>
            <a:xfrm>
              <a:off x="0" y="-57150"/>
              <a:ext cx="1481202" cy="752361"/>
            </a:xfrm>
            <a:prstGeom prst="rect">
              <a:avLst/>
            </a:prstGeom>
          </p:spPr>
          <p:txBody>
            <a:bodyPr lIns="33867" tIns="33867" rIns="33867" bIns="33867" rtlCol="0" anchor="ctr"/>
            <a:lstStyle/>
            <a:p>
              <a:pPr algn="ctr">
                <a:lnSpc>
                  <a:spcPts val="2333"/>
                </a:lnSpc>
              </a:pPr>
              <a:r>
                <a:rPr lang="en-US" sz="1666">
                  <a:solidFill>
                    <a:srgbClr val="FFFFFF"/>
                  </a:solidFill>
                  <a:latin typeface="Archivo Black"/>
                </a:rPr>
                <a:t>To provide a wide base of community who have experienced the problems before same as you so that they can guide.</a:t>
              </a:r>
            </a:p>
          </p:txBody>
        </p:sp>
      </p:grpSp>
      <p:grpSp>
        <p:nvGrpSpPr>
          <p:cNvPr id="15" name="Group 15"/>
          <p:cNvGrpSpPr/>
          <p:nvPr/>
        </p:nvGrpSpPr>
        <p:grpSpPr>
          <a:xfrm>
            <a:off x="7124700" y="4836572"/>
            <a:ext cx="3749292" cy="1759753"/>
            <a:chOff x="0" y="0"/>
            <a:chExt cx="1481202" cy="695211"/>
          </a:xfrm>
        </p:grpSpPr>
        <p:sp>
          <p:nvSpPr>
            <p:cNvPr id="16" name="Freeform 16"/>
            <p:cNvSpPr/>
            <p:nvPr/>
          </p:nvSpPr>
          <p:spPr>
            <a:xfrm>
              <a:off x="0" y="0"/>
              <a:ext cx="1481202" cy="695211"/>
            </a:xfrm>
            <a:custGeom>
              <a:avLst/>
              <a:gdLst/>
              <a:ahLst/>
              <a:cxnLst/>
              <a:rect l="l" t="t" r="r" b="b"/>
              <a:pathLst>
                <a:path w="1481202" h="695211">
                  <a:moveTo>
                    <a:pt x="70207" y="0"/>
                  </a:moveTo>
                  <a:lnTo>
                    <a:pt x="1410995" y="0"/>
                  </a:lnTo>
                  <a:cubicBezTo>
                    <a:pt x="1449769" y="0"/>
                    <a:pt x="1481202" y="31433"/>
                    <a:pt x="1481202" y="70207"/>
                  </a:cubicBezTo>
                  <a:lnTo>
                    <a:pt x="1481202" y="625004"/>
                  </a:lnTo>
                  <a:cubicBezTo>
                    <a:pt x="1481202" y="663778"/>
                    <a:pt x="1449769" y="695211"/>
                    <a:pt x="1410995" y="695211"/>
                  </a:cubicBezTo>
                  <a:lnTo>
                    <a:pt x="70207" y="695211"/>
                  </a:lnTo>
                  <a:cubicBezTo>
                    <a:pt x="31433" y="695211"/>
                    <a:pt x="0" y="663778"/>
                    <a:pt x="0" y="625004"/>
                  </a:cubicBezTo>
                  <a:lnTo>
                    <a:pt x="0" y="70207"/>
                  </a:lnTo>
                  <a:cubicBezTo>
                    <a:pt x="0" y="31433"/>
                    <a:pt x="31433" y="0"/>
                    <a:pt x="70207" y="0"/>
                  </a:cubicBezTo>
                  <a:close/>
                </a:path>
              </a:pathLst>
            </a:custGeom>
            <a:solidFill>
              <a:srgbClr val="FFDE59"/>
            </a:solidFill>
          </p:spPr>
        </p:sp>
        <p:sp>
          <p:nvSpPr>
            <p:cNvPr id="17" name="TextBox 17"/>
            <p:cNvSpPr txBox="1"/>
            <p:nvPr/>
          </p:nvSpPr>
          <p:spPr>
            <a:xfrm>
              <a:off x="0" y="-57150"/>
              <a:ext cx="1481202" cy="752361"/>
            </a:xfrm>
            <a:prstGeom prst="rect">
              <a:avLst/>
            </a:prstGeom>
          </p:spPr>
          <p:txBody>
            <a:bodyPr lIns="33867" tIns="33867" rIns="33867" bIns="33867" rtlCol="0" anchor="ctr"/>
            <a:lstStyle/>
            <a:p>
              <a:pPr algn="ctr">
                <a:lnSpc>
                  <a:spcPts val="2333"/>
                </a:lnSpc>
              </a:pPr>
              <a:r>
                <a:rPr lang="en-US" sz="1666">
                  <a:solidFill>
                    <a:srgbClr val="FFFFFF"/>
                  </a:solidFill>
                  <a:latin typeface="Archivo Black"/>
                </a:rPr>
                <a:t>To get the knowledge about the various laws and the IPC sections in order to file the case against anyone. </a:t>
              </a:r>
            </a:p>
          </p:txBody>
        </p:sp>
      </p:grpSp>
      <p:grpSp>
        <p:nvGrpSpPr>
          <p:cNvPr id="18" name="Group 18"/>
          <p:cNvGrpSpPr/>
          <p:nvPr/>
        </p:nvGrpSpPr>
        <p:grpSpPr>
          <a:xfrm>
            <a:off x="175008" y="2400300"/>
            <a:ext cx="3749292" cy="1759753"/>
            <a:chOff x="0" y="0"/>
            <a:chExt cx="1481202" cy="695211"/>
          </a:xfrm>
        </p:grpSpPr>
        <p:sp>
          <p:nvSpPr>
            <p:cNvPr id="19" name="Freeform 19"/>
            <p:cNvSpPr/>
            <p:nvPr/>
          </p:nvSpPr>
          <p:spPr>
            <a:xfrm>
              <a:off x="0" y="0"/>
              <a:ext cx="1481202" cy="695211"/>
            </a:xfrm>
            <a:custGeom>
              <a:avLst/>
              <a:gdLst/>
              <a:ahLst/>
              <a:cxnLst/>
              <a:rect l="l" t="t" r="r" b="b"/>
              <a:pathLst>
                <a:path w="1481202" h="695211">
                  <a:moveTo>
                    <a:pt x="70207" y="0"/>
                  </a:moveTo>
                  <a:lnTo>
                    <a:pt x="1410995" y="0"/>
                  </a:lnTo>
                  <a:cubicBezTo>
                    <a:pt x="1449769" y="0"/>
                    <a:pt x="1481202" y="31433"/>
                    <a:pt x="1481202" y="70207"/>
                  </a:cubicBezTo>
                  <a:lnTo>
                    <a:pt x="1481202" y="625004"/>
                  </a:lnTo>
                  <a:cubicBezTo>
                    <a:pt x="1481202" y="663778"/>
                    <a:pt x="1449769" y="695211"/>
                    <a:pt x="1410995" y="695211"/>
                  </a:cubicBezTo>
                  <a:lnTo>
                    <a:pt x="70207" y="695211"/>
                  </a:lnTo>
                  <a:cubicBezTo>
                    <a:pt x="31433" y="695211"/>
                    <a:pt x="0" y="663778"/>
                    <a:pt x="0" y="625004"/>
                  </a:cubicBezTo>
                  <a:lnTo>
                    <a:pt x="0" y="70207"/>
                  </a:lnTo>
                  <a:cubicBezTo>
                    <a:pt x="0" y="31433"/>
                    <a:pt x="31433" y="0"/>
                    <a:pt x="70207" y="0"/>
                  </a:cubicBezTo>
                  <a:close/>
                </a:path>
              </a:pathLst>
            </a:custGeom>
            <a:solidFill>
              <a:srgbClr val="CB6CE6"/>
            </a:solidFill>
          </p:spPr>
        </p:sp>
        <p:sp>
          <p:nvSpPr>
            <p:cNvPr id="20" name="TextBox 20"/>
            <p:cNvSpPr txBox="1"/>
            <p:nvPr/>
          </p:nvSpPr>
          <p:spPr>
            <a:xfrm>
              <a:off x="0" y="-57150"/>
              <a:ext cx="1481202" cy="752361"/>
            </a:xfrm>
            <a:prstGeom prst="rect">
              <a:avLst/>
            </a:prstGeom>
          </p:spPr>
          <p:txBody>
            <a:bodyPr lIns="33867" tIns="33867" rIns="33867" bIns="33867" rtlCol="0" anchor="ctr"/>
            <a:lstStyle/>
            <a:p>
              <a:pPr algn="ctr">
                <a:lnSpc>
                  <a:spcPts val="2333"/>
                </a:lnSpc>
              </a:pPr>
              <a:r>
                <a:rPr lang="en-US" sz="1666">
                  <a:solidFill>
                    <a:srgbClr val="FFFFFF"/>
                  </a:solidFill>
                  <a:latin typeface="Archivo Black"/>
                </a:rPr>
                <a:t>Our motive is to bring the Indian constitution to general people in simple and easy way by collaborating with Government of India(GoI).</a:t>
              </a:r>
            </a:p>
          </p:txBody>
        </p:sp>
      </p:grpSp>
      <p:sp>
        <p:nvSpPr>
          <p:cNvPr id="21" name="AutoShape 21"/>
          <p:cNvSpPr/>
          <p:nvPr/>
        </p:nvSpPr>
        <p:spPr>
          <a:xfrm>
            <a:off x="7287208" y="3429000"/>
            <a:ext cx="980632" cy="0"/>
          </a:xfrm>
          <a:prstGeom prst="line">
            <a:avLst/>
          </a:prstGeom>
          <a:ln w="133350" cap="rnd">
            <a:solidFill>
              <a:srgbClr val="FF914D"/>
            </a:solidFill>
            <a:prstDash val="solid"/>
            <a:headEnd type="none" w="sm" len="sm"/>
            <a:tailEnd type="arrow" w="med" len="sm"/>
          </a:ln>
        </p:spPr>
      </p:sp>
      <p:sp>
        <p:nvSpPr>
          <p:cNvPr id="22" name="AutoShape 22"/>
          <p:cNvSpPr/>
          <p:nvPr/>
        </p:nvSpPr>
        <p:spPr>
          <a:xfrm>
            <a:off x="6990012" y="4264819"/>
            <a:ext cx="980633" cy="571753"/>
          </a:xfrm>
          <a:prstGeom prst="line">
            <a:avLst/>
          </a:prstGeom>
          <a:ln w="133350" cap="rnd">
            <a:solidFill>
              <a:srgbClr val="5271FF"/>
            </a:solidFill>
            <a:prstDash val="solid"/>
            <a:headEnd type="none" w="sm" len="sm"/>
            <a:tailEnd type="arrow" w="med" len="sm"/>
          </a:ln>
        </p:spPr>
      </p:sp>
      <p:sp>
        <p:nvSpPr>
          <p:cNvPr id="23" name="AutoShape 23"/>
          <p:cNvSpPr/>
          <p:nvPr/>
        </p:nvSpPr>
        <p:spPr>
          <a:xfrm flipH="1">
            <a:off x="4414236" y="4260177"/>
            <a:ext cx="798949" cy="632069"/>
          </a:xfrm>
          <a:prstGeom prst="line">
            <a:avLst/>
          </a:prstGeom>
          <a:ln w="133350" cap="rnd">
            <a:solidFill>
              <a:srgbClr val="FFDE59"/>
            </a:solidFill>
            <a:prstDash val="solid"/>
            <a:headEnd type="none" w="sm" len="sm"/>
            <a:tailEnd type="arrow" w="med" len="sm"/>
          </a:ln>
        </p:spPr>
      </p:sp>
      <p:sp>
        <p:nvSpPr>
          <p:cNvPr id="24" name="AutoShape 24"/>
          <p:cNvSpPr/>
          <p:nvPr/>
        </p:nvSpPr>
        <p:spPr>
          <a:xfrm flipH="1">
            <a:off x="3924160" y="3303037"/>
            <a:ext cx="1084947" cy="195943"/>
          </a:xfrm>
          <a:prstGeom prst="line">
            <a:avLst/>
          </a:prstGeom>
          <a:ln w="133350" cap="rnd">
            <a:solidFill>
              <a:srgbClr val="5CE1E6"/>
            </a:solidFill>
            <a:prstDash val="solid"/>
            <a:headEnd type="none" w="sm" len="sm"/>
            <a:tailEnd type="arrow" w="med" len="sm"/>
          </a:ln>
        </p:spPr>
      </p:sp>
      <p:sp>
        <p:nvSpPr>
          <p:cNvPr id="25" name="AutoShape 25"/>
          <p:cNvSpPr/>
          <p:nvPr/>
        </p:nvSpPr>
        <p:spPr>
          <a:xfrm flipH="1" flipV="1">
            <a:off x="5839868" y="1962150"/>
            <a:ext cx="187708" cy="361172"/>
          </a:xfrm>
          <a:prstGeom prst="line">
            <a:avLst/>
          </a:prstGeom>
          <a:ln w="133350" cap="rnd">
            <a:solidFill>
              <a:srgbClr val="CB6CE6"/>
            </a:solidFill>
            <a:prstDash val="solid"/>
            <a:headEnd type="none" w="sm" len="sm"/>
            <a:tailEnd type="arrow" w="med" len="sm"/>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1C47DA5-83CB-95C0-AD27-CEAB5DC4238D}"/>
              </a:ext>
            </a:extLst>
          </p:cNvPr>
          <p:cNvSpPr txBox="1"/>
          <p:nvPr/>
        </p:nvSpPr>
        <p:spPr>
          <a:xfrm>
            <a:off x="632926" y="0"/>
            <a:ext cx="10470503" cy="861774"/>
          </a:xfrm>
          <a:prstGeom prst="rect">
            <a:avLst/>
          </a:prstGeom>
          <a:noFill/>
        </p:spPr>
        <p:txBody>
          <a:bodyPr wrap="square" rtlCol="0">
            <a:spAutoFit/>
          </a:bodyPr>
          <a:lstStyle/>
          <a:p>
            <a:pPr algn="ctr"/>
            <a:r>
              <a:rPr lang="en-IN" sz="5000" b="1" u="sng" dirty="0">
                <a:solidFill>
                  <a:srgbClr val="004AAD"/>
                </a:solidFill>
                <a:latin typeface="Sitka Heading" pitchFamily="2" charset="0"/>
              </a:rPr>
              <a:t>Let us walk you through our website</a:t>
            </a:r>
          </a:p>
        </p:txBody>
      </p:sp>
      <p:pic>
        <p:nvPicPr>
          <p:cNvPr id="11" name="Picture 10">
            <a:extLst>
              <a:ext uri="{FF2B5EF4-FFF2-40B4-BE49-F238E27FC236}">
                <a16:creationId xmlns:a16="http://schemas.microsoft.com/office/drawing/2014/main" id="{FBFE286A-4545-612E-5E80-6E85F1C149BF}"/>
              </a:ext>
            </a:extLst>
          </p:cNvPr>
          <p:cNvPicPr>
            <a:picLocks noChangeAspect="1"/>
          </p:cNvPicPr>
          <p:nvPr/>
        </p:nvPicPr>
        <p:blipFill>
          <a:blip r:embed="rId2"/>
          <a:stretch>
            <a:fillRect/>
          </a:stretch>
        </p:blipFill>
        <p:spPr>
          <a:xfrm>
            <a:off x="180391" y="930074"/>
            <a:ext cx="11831217" cy="5927925"/>
          </a:xfrm>
          <a:prstGeom prst="rect">
            <a:avLst/>
          </a:prstGeom>
        </p:spPr>
      </p:pic>
      <p:pic>
        <p:nvPicPr>
          <p:cNvPr id="13" name="Picture 12">
            <a:hlinkClick r:id="rId3" action="ppaction://hlinksldjump"/>
            <a:extLst>
              <a:ext uri="{FF2B5EF4-FFF2-40B4-BE49-F238E27FC236}">
                <a16:creationId xmlns:a16="http://schemas.microsoft.com/office/drawing/2014/main" id="{A38C75FB-7D7B-4DAE-DA95-1098767EB53A}"/>
              </a:ext>
            </a:extLst>
          </p:cNvPr>
          <p:cNvPicPr>
            <a:picLocks noChangeAspect="1"/>
          </p:cNvPicPr>
          <p:nvPr/>
        </p:nvPicPr>
        <p:blipFill>
          <a:blip r:embed="rId4"/>
          <a:stretch>
            <a:fillRect/>
          </a:stretch>
        </p:blipFill>
        <p:spPr>
          <a:xfrm>
            <a:off x="3911548" y="4254759"/>
            <a:ext cx="4318052" cy="354731"/>
          </a:xfrm>
          <a:prstGeom prst="rect">
            <a:avLst/>
          </a:prstGeom>
        </p:spPr>
      </p:pic>
    </p:spTree>
    <p:extLst>
      <p:ext uri="{BB962C8B-B14F-4D97-AF65-F5344CB8AC3E}">
        <p14:creationId xmlns:p14="http://schemas.microsoft.com/office/powerpoint/2010/main" val="871447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AB02AF-0A0E-1C2D-843C-E1C6AC3CCC47}"/>
              </a:ext>
            </a:extLst>
          </p:cNvPr>
          <p:cNvPicPr>
            <a:picLocks noChangeAspect="1"/>
          </p:cNvPicPr>
          <p:nvPr/>
        </p:nvPicPr>
        <p:blipFill>
          <a:blip r:embed="rId2"/>
          <a:stretch>
            <a:fillRect/>
          </a:stretch>
        </p:blipFill>
        <p:spPr>
          <a:xfrm>
            <a:off x="0" y="0"/>
            <a:ext cx="12192000" cy="6858000"/>
          </a:xfrm>
          <a:prstGeom prst="rect">
            <a:avLst/>
          </a:prstGeom>
        </p:spPr>
      </p:pic>
      <p:pic>
        <p:nvPicPr>
          <p:cNvPr id="8" name="Picture 7">
            <a:hlinkClick r:id="rId3" action="ppaction://hlinksldjump"/>
            <a:extLst>
              <a:ext uri="{FF2B5EF4-FFF2-40B4-BE49-F238E27FC236}">
                <a16:creationId xmlns:a16="http://schemas.microsoft.com/office/drawing/2014/main" id="{67217EC3-D0BB-2EDB-D01E-1E1DC3F4C37C}"/>
              </a:ext>
            </a:extLst>
          </p:cNvPr>
          <p:cNvPicPr>
            <a:picLocks noChangeAspect="1"/>
          </p:cNvPicPr>
          <p:nvPr/>
        </p:nvPicPr>
        <p:blipFill>
          <a:blip r:embed="rId4"/>
          <a:stretch>
            <a:fillRect/>
          </a:stretch>
        </p:blipFill>
        <p:spPr>
          <a:xfrm>
            <a:off x="2228065" y="2403724"/>
            <a:ext cx="2381257" cy="2084300"/>
          </a:xfrm>
          <a:prstGeom prst="rect">
            <a:avLst/>
          </a:prstGeom>
        </p:spPr>
      </p:pic>
      <p:pic>
        <p:nvPicPr>
          <p:cNvPr id="10" name="Picture 9">
            <a:hlinkClick r:id="rId5" action="ppaction://hlinksldjump"/>
            <a:extLst>
              <a:ext uri="{FF2B5EF4-FFF2-40B4-BE49-F238E27FC236}">
                <a16:creationId xmlns:a16="http://schemas.microsoft.com/office/drawing/2014/main" id="{9DBAA8D7-CE49-4F79-BAB7-7C00B9D57C6B}"/>
              </a:ext>
            </a:extLst>
          </p:cNvPr>
          <p:cNvPicPr>
            <a:picLocks noChangeAspect="1"/>
          </p:cNvPicPr>
          <p:nvPr/>
        </p:nvPicPr>
        <p:blipFill>
          <a:blip r:embed="rId6"/>
          <a:stretch>
            <a:fillRect/>
          </a:stretch>
        </p:blipFill>
        <p:spPr>
          <a:xfrm>
            <a:off x="4829596" y="2403724"/>
            <a:ext cx="2381256" cy="2084300"/>
          </a:xfrm>
          <a:prstGeom prst="rect">
            <a:avLst/>
          </a:prstGeom>
        </p:spPr>
      </p:pic>
      <p:pic>
        <p:nvPicPr>
          <p:cNvPr id="12" name="Picture 11">
            <a:hlinkClick r:id="rId7" action="ppaction://hlinksldjump"/>
            <a:extLst>
              <a:ext uri="{FF2B5EF4-FFF2-40B4-BE49-F238E27FC236}">
                <a16:creationId xmlns:a16="http://schemas.microsoft.com/office/drawing/2014/main" id="{4988244F-9972-FC43-D99C-4F468BC28016}"/>
              </a:ext>
            </a:extLst>
          </p:cNvPr>
          <p:cNvPicPr>
            <a:picLocks noChangeAspect="1"/>
          </p:cNvPicPr>
          <p:nvPr/>
        </p:nvPicPr>
        <p:blipFill>
          <a:blip r:embed="rId8"/>
          <a:stretch>
            <a:fillRect/>
          </a:stretch>
        </p:blipFill>
        <p:spPr>
          <a:xfrm>
            <a:off x="7487111" y="2403724"/>
            <a:ext cx="2381255" cy="2084300"/>
          </a:xfrm>
          <a:prstGeom prst="rect">
            <a:avLst/>
          </a:prstGeom>
        </p:spPr>
      </p:pic>
      <p:pic>
        <p:nvPicPr>
          <p:cNvPr id="14" name="Picture 13">
            <a:hlinkClick r:id="rId9" action="ppaction://hlinksldjump"/>
            <a:extLst>
              <a:ext uri="{FF2B5EF4-FFF2-40B4-BE49-F238E27FC236}">
                <a16:creationId xmlns:a16="http://schemas.microsoft.com/office/drawing/2014/main" id="{2449A9FB-E909-2A84-ACB2-D86DD746951D}"/>
              </a:ext>
            </a:extLst>
          </p:cNvPr>
          <p:cNvPicPr>
            <a:picLocks noChangeAspect="1"/>
          </p:cNvPicPr>
          <p:nvPr/>
        </p:nvPicPr>
        <p:blipFill>
          <a:blip r:embed="rId10"/>
          <a:stretch>
            <a:fillRect/>
          </a:stretch>
        </p:blipFill>
        <p:spPr>
          <a:xfrm>
            <a:off x="2228064" y="4635841"/>
            <a:ext cx="2381257" cy="2084300"/>
          </a:xfrm>
          <a:prstGeom prst="rect">
            <a:avLst/>
          </a:prstGeom>
        </p:spPr>
      </p:pic>
      <p:pic>
        <p:nvPicPr>
          <p:cNvPr id="16" name="Picture 15">
            <a:hlinkClick r:id="rId11" action="ppaction://hlinksldjump"/>
            <a:extLst>
              <a:ext uri="{FF2B5EF4-FFF2-40B4-BE49-F238E27FC236}">
                <a16:creationId xmlns:a16="http://schemas.microsoft.com/office/drawing/2014/main" id="{139DF4A6-FF31-4473-0D2E-E1FAC37C1237}"/>
              </a:ext>
            </a:extLst>
          </p:cNvPr>
          <p:cNvPicPr>
            <a:picLocks noChangeAspect="1"/>
          </p:cNvPicPr>
          <p:nvPr/>
        </p:nvPicPr>
        <p:blipFill>
          <a:blip r:embed="rId12"/>
          <a:stretch>
            <a:fillRect/>
          </a:stretch>
        </p:blipFill>
        <p:spPr>
          <a:xfrm>
            <a:off x="4881056" y="4635841"/>
            <a:ext cx="2329796" cy="2084300"/>
          </a:xfrm>
          <a:prstGeom prst="rect">
            <a:avLst/>
          </a:prstGeom>
        </p:spPr>
      </p:pic>
      <p:pic>
        <p:nvPicPr>
          <p:cNvPr id="18" name="Picture 17">
            <a:hlinkClick r:id="rId13" action="ppaction://hlinksldjump"/>
            <a:extLst>
              <a:ext uri="{FF2B5EF4-FFF2-40B4-BE49-F238E27FC236}">
                <a16:creationId xmlns:a16="http://schemas.microsoft.com/office/drawing/2014/main" id="{4AAA2DE9-70B1-F438-1063-2397791E7B63}"/>
              </a:ext>
            </a:extLst>
          </p:cNvPr>
          <p:cNvPicPr>
            <a:picLocks noChangeAspect="1"/>
          </p:cNvPicPr>
          <p:nvPr/>
        </p:nvPicPr>
        <p:blipFill>
          <a:blip r:embed="rId14"/>
          <a:stretch>
            <a:fillRect/>
          </a:stretch>
        </p:blipFill>
        <p:spPr>
          <a:xfrm>
            <a:off x="7413786" y="4635841"/>
            <a:ext cx="2454580" cy="2084300"/>
          </a:xfrm>
          <a:prstGeom prst="rect">
            <a:avLst/>
          </a:prstGeom>
        </p:spPr>
      </p:pic>
    </p:spTree>
    <p:extLst>
      <p:ext uri="{BB962C8B-B14F-4D97-AF65-F5344CB8AC3E}">
        <p14:creationId xmlns:p14="http://schemas.microsoft.com/office/powerpoint/2010/main" val="4188796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E82937-8F4A-5766-06DB-14F6BCEB3E48}"/>
              </a:ext>
            </a:extLst>
          </p:cNvPr>
          <p:cNvSpPr txBox="1"/>
          <p:nvPr/>
        </p:nvSpPr>
        <p:spPr>
          <a:xfrm>
            <a:off x="4989544" y="65314"/>
            <a:ext cx="2212911" cy="861774"/>
          </a:xfrm>
          <a:prstGeom prst="rect">
            <a:avLst/>
          </a:prstGeom>
          <a:noFill/>
        </p:spPr>
        <p:txBody>
          <a:bodyPr wrap="square" rtlCol="0">
            <a:spAutoFit/>
          </a:bodyPr>
          <a:lstStyle/>
          <a:p>
            <a:pPr algn="ctr"/>
            <a:r>
              <a:rPr lang="en-IN" sz="5000" b="1" u="sng" dirty="0">
                <a:solidFill>
                  <a:srgbClr val="004AAD"/>
                </a:solidFill>
                <a:latin typeface="Sitka Heading" pitchFamily="2" charset="0"/>
              </a:rPr>
              <a:t>Rights</a:t>
            </a:r>
          </a:p>
        </p:txBody>
      </p:sp>
      <p:sp>
        <p:nvSpPr>
          <p:cNvPr id="5" name="TextBox 4">
            <a:extLst>
              <a:ext uri="{FF2B5EF4-FFF2-40B4-BE49-F238E27FC236}">
                <a16:creationId xmlns:a16="http://schemas.microsoft.com/office/drawing/2014/main" id="{0EE52B96-FE6B-8CBB-BE50-E6BAD4861C02}"/>
              </a:ext>
            </a:extLst>
          </p:cNvPr>
          <p:cNvSpPr txBox="1"/>
          <p:nvPr/>
        </p:nvSpPr>
        <p:spPr>
          <a:xfrm>
            <a:off x="9797143" y="6391469"/>
            <a:ext cx="2146041" cy="369332"/>
          </a:xfrm>
          <a:prstGeom prst="rect">
            <a:avLst/>
          </a:prstGeom>
          <a:noFill/>
        </p:spPr>
        <p:txBody>
          <a:bodyPr wrap="square" rtlCol="0">
            <a:spAutoFit/>
          </a:bodyPr>
          <a:lstStyle/>
          <a:p>
            <a:r>
              <a:rPr lang="en-IN" dirty="0">
                <a:solidFill>
                  <a:srgbClr val="0070C0"/>
                </a:solidFill>
                <a:hlinkClick r:id="rId2" action="ppaction://hlinksldjump"/>
              </a:rPr>
              <a:t>&lt; </a:t>
            </a:r>
            <a:r>
              <a:rPr lang="en-IN" u="sng" dirty="0">
                <a:solidFill>
                  <a:srgbClr val="0070C0"/>
                </a:solidFill>
                <a:hlinkClick r:id="rId2" action="ppaction://hlinksldjump"/>
              </a:rPr>
              <a:t>Back to Home Page</a:t>
            </a:r>
            <a:endParaRPr lang="en-IN" u="sng" dirty="0">
              <a:solidFill>
                <a:srgbClr val="0070C0"/>
              </a:solidFill>
            </a:endParaRPr>
          </a:p>
        </p:txBody>
      </p:sp>
      <p:pic>
        <p:nvPicPr>
          <p:cNvPr id="1026" name="Picture 2" descr="Fundamental rights are essential for a qualitative Republic ! - Sanatan  Prabhat">
            <a:extLst>
              <a:ext uri="{FF2B5EF4-FFF2-40B4-BE49-F238E27FC236}">
                <a16:creationId xmlns:a16="http://schemas.microsoft.com/office/drawing/2014/main" id="{385F5A54-B12C-2B89-7178-3FAD7A2A6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055" y="1981394"/>
            <a:ext cx="4448175" cy="44100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7A0D95-C73B-7DF8-233B-1313FDE415E2}"/>
              </a:ext>
            </a:extLst>
          </p:cNvPr>
          <p:cNvSpPr txBox="1"/>
          <p:nvPr/>
        </p:nvSpPr>
        <p:spPr>
          <a:xfrm>
            <a:off x="576358" y="1273508"/>
            <a:ext cx="4347872" cy="707886"/>
          </a:xfrm>
          <a:prstGeom prst="rect">
            <a:avLst/>
          </a:prstGeom>
          <a:noFill/>
        </p:spPr>
        <p:txBody>
          <a:bodyPr wrap="square" rtlCol="0">
            <a:spAutoFit/>
          </a:bodyPr>
          <a:lstStyle/>
          <a:p>
            <a:r>
              <a:rPr lang="en-IN" sz="4000" i="1" dirty="0"/>
              <a:t>Fundamental Rights</a:t>
            </a:r>
          </a:p>
        </p:txBody>
      </p:sp>
      <p:pic>
        <p:nvPicPr>
          <p:cNvPr id="1028" name="Picture 4" descr="Consumer Rights and Responsibilities - consumer-protection">
            <a:extLst>
              <a:ext uri="{FF2B5EF4-FFF2-40B4-BE49-F238E27FC236}">
                <a16:creationId xmlns:a16="http://schemas.microsoft.com/office/drawing/2014/main" id="{6C8A7B38-847B-49E2-56AB-B55FF0BE0D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8434" y="1380931"/>
            <a:ext cx="6194750" cy="4916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63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631669-D458-9ABE-066A-95F2A8688B7B}"/>
              </a:ext>
            </a:extLst>
          </p:cNvPr>
          <p:cNvSpPr txBox="1"/>
          <p:nvPr/>
        </p:nvSpPr>
        <p:spPr>
          <a:xfrm>
            <a:off x="4871258" y="43602"/>
            <a:ext cx="2449481" cy="861774"/>
          </a:xfrm>
          <a:prstGeom prst="rect">
            <a:avLst/>
          </a:prstGeom>
          <a:noFill/>
        </p:spPr>
        <p:txBody>
          <a:bodyPr wrap="square" rtlCol="0">
            <a:spAutoFit/>
          </a:bodyPr>
          <a:lstStyle/>
          <a:p>
            <a:pPr algn="ctr"/>
            <a:r>
              <a:rPr lang="en-IN" sz="5000" b="1" u="sng" dirty="0">
                <a:solidFill>
                  <a:srgbClr val="004AAD"/>
                </a:solidFill>
                <a:latin typeface="Sitka Heading" pitchFamily="2" charset="0"/>
              </a:rPr>
              <a:t>Policies</a:t>
            </a:r>
          </a:p>
        </p:txBody>
      </p:sp>
      <p:sp>
        <p:nvSpPr>
          <p:cNvPr id="3" name="TextBox 2">
            <a:extLst>
              <a:ext uri="{FF2B5EF4-FFF2-40B4-BE49-F238E27FC236}">
                <a16:creationId xmlns:a16="http://schemas.microsoft.com/office/drawing/2014/main" id="{D8C9CD4F-DC0B-B128-D2ED-B3E1E35D9229}"/>
              </a:ext>
            </a:extLst>
          </p:cNvPr>
          <p:cNvSpPr txBox="1"/>
          <p:nvPr/>
        </p:nvSpPr>
        <p:spPr>
          <a:xfrm>
            <a:off x="9797143" y="6391469"/>
            <a:ext cx="2146041" cy="369332"/>
          </a:xfrm>
          <a:prstGeom prst="rect">
            <a:avLst/>
          </a:prstGeom>
          <a:noFill/>
        </p:spPr>
        <p:txBody>
          <a:bodyPr wrap="square" rtlCol="0">
            <a:spAutoFit/>
          </a:bodyPr>
          <a:lstStyle/>
          <a:p>
            <a:r>
              <a:rPr lang="en-IN" u="sng" dirty="0">
                <a:solidFill>
                  <a:srgbClr val="0070C0"/>
                </a:solidFill>
                <a:hlinkClick r:id="rId2" action="ppaction://hlinksldjump"/>
              </a:rPr>
              <a:t>&lt; Back to Home Page</a:t>
            </a:r>
            <a:endParaRPr lang="en-IN" u="sng" dirty="0">
              <a:solidFill>
                <a:srgbClr val="0070C0"/>
              </a:solidFill>
            </a:endParaRPr>
          </a:p>
        </p:txBody>
      </p:sp>
      <p:pic>
        <p:nvPicPr>
          <p:cNvPr id="2050" name="Picture 2" descr="Government Policies And Interventions, Government Intervention Definition,  Government Intervention In India">
            <a:extLst>
              <a:ext uri="{FF2B5EF4-FFF2-40B4-BE49-F238E27FC236}">
                <a16:creationId xmlns:a16="http://schemas.microsoft.com/office/drawing/2014/main" id="{6E736FDE-DF28-797F-38D2-AA17FB469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06" y="1045124"/>
            <a:ext cx="4876800" cy="55310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4324A9-0F85-3E8C-AE4A-F60E5FE238D6}"/>
              </a:ext>
            </a:extLst>
          </p:cNvPr>
          <p:cNvSpPr txBox="1"/>
          <p:nvPr/>
        </p:nvSpPr>
        <p:spPr>
          <a:xfrm>
            <a:off x="6095999" y="1573517"/>
            <a:ext cx="5296679" cy="4247317"/>
          </a:xfrm>
          <a:prstGeom prst="rect">
            <a:avLst/>
          </a:prstGeom>
          <a:noFill/>
        </p:spPr>
        <p:txBody>
          <a:bodyPr wrap="square" rtlCol="0">
            <a:spAutoFit/>
          </a:bodyPr>
          <a:lstStyle/>
          <a:p>
            <a:pPr marL="285750" indent="-285750">
              <a:buFont typeface="Wingdings" panose="05000000000000000000" pitchFamily="2" charset="2"/>
              <a:buChar char="Ø"/>
            </a:pPr>
            <a:r>
              <a:rPr lang="en-US" b="1" i="0" u="none" strike="noStrike" dirty="0">
                <a:solidFill>
                  <a:srgbClr val="2D6CA9"/>
                </a:solidFill>
                <a:effectLst/>
                <a:latin typeface="open_sansregular"/>
                <a:hlinkClick r:id="rId4"/>
              </a:rPr>
              <a:t>Policy on Adoption of Open Source Software for Government of India</a:t>
            </a:r>
            <a:endParaRPr lang="en-US" b="0" i="0" dirty="0">
              <a:solidFill>
                <a:srgbClr val="2D6CA9"/>
              </a:solidFill>
              <a:effectLst/>
              <a:latin typeface="open_sansregular"/>
            </a:endParaRPr>
          </a:p>
          <a:p>
            <a:pPr marL="285750" indent="-285750">
              <a:buFont typeface="Wingdings" panose="05000000000000000000" pitchFamily="2" charset="2"/>
              <a:buChar char="Ø"/>
            </a:pPr>
            <a:r>
              <a:rPr lang="en-US" b="1" i="0" u="none" strike="noStrike" dirty="0">
                <a:solidFill>
                  <a:srgbClr val="2D6CA9"/>
                </a:solidFill>
                <a:effectLst/>
                <a:latin typeface="open_sansregular"/>
                <a:hlinkClick r:id="rId5"/>
              </a:rPr>
              <a:t>National Policy for Farmers 2007 by Department of Agriculture and Farmers Welfare</a:t>
            </a:r>
            <a:endParaRPr lang="en-US" b="0" i="0" dirty="0">
              <a:solidFill>
                <a:srgbClr val="2D6CA9"/>
              </a:solidFill>
              <a:effectLst/>
              <a:latin typeface="open_sansregular"/>
            </a:endParaRPr>
          </a:p>
          <a:p>
            <a:pPr marL="285750" indent="-285750">
              <a:buFont typeface="Wingdings" panose="05000000000000000000" pitchFamily="2" charset="2"/>
              <a:buChar char="Ø"/>
            </a:pPr>
            <a:r>
              <a:rPr lang="en-US" b="1" i="0" u="none" strike="noStrike" dirty="0">
                <a:solidFill>
                  <a:srgbClr val="2D6CA9"/>
                </a:solidFill>
                <a:effectLst/>
                <a:latin typeface="open_sansregular"/>
                <a:hlinkClick r:id="rId6"/>
              </a:rPr>
              <a:t>National Policy on Education, 1968</a:t>
            </a:r>
            <a:endParaRPr lang="en-US" b="0" i="0" dirty="0">
              <a:solidFill>
                <a:srgbClr val="2D6CA9"/>
              </a:solidFill>
              <a:effectLst/>
              <a:latin typeface="open_sansregular"/>
            </a:endParaRPr>
          </a:p>
          <a:p>
            <a:pPr marL="285750" indent="-285750">
              <a:buFont typeface="Wingdings" panose="05000000000000000000" pitchFamily="2" charset="2"/>
              <a:buChar char="Ø"/>
            </a:pPr>
            <a:r>
              <a:rPr lang="en-IN" b="1" i="0" u="none" strike="noStrike" dirty="0">
                <a:solidFill>
                  <a:srgbClr val="2D6CA9"/>
                </a:solidFill>
                <a:effectLst/>
                <a:latin typeface="open_sansregular"/>
                <a:hlinkClick r:id="rId7"/>
              </a:rPr>
              <a:t>Government Policy on Education</a:t>
            </a:r>
            <a:endParaRPr lang="en-IN" b="0" i="0" dirty="0">
              <a:solidFill>
                <a:srgbClr val="2D6CA9"/>
              </a:solidFill>
              <a:effectLst/>
              <a:latin typeface="open_sansregular"/>
            </a:endParaRPr>
          </a:p>
          <a:p>
            <a:pPr marL="285750" indent="-285750">
              <a:buFont typeface="Wingdings" panose="05000000000000000000" pitchFamily="2" charset="2"/>
              <a:buChar char="Ø"/>
            </a:pPr>
            <a:r>
              <a:rPr lang="en-US" b="1" i="0" u="none" strike="noStrike" dirty="0">
                <a:solidFill>
                  <a:srgbClr val="2D6CA9"/>
                </a:solidFill>
                <a:effectLst/>
                <a:latin typeface="open_sansregular"/>
                <a:hlinkClick r:id="rId8"/>
              </a:rPr>
              <a:t>Mining Policy by Ministry of Mines</a:t>
            </a:r>
            <a:endParaRPr lang="en-US" b="0" i="0" dirty="0">
              <a:solidFill>
                <a:srgbClr val="2D6CA9"/>
              </a:solidFill>
              <a:effectLst/>
              <a:latin typeface="open_sansregular"/>
            </a:endParaRPr>
          </a:p>
          <a:p>
            <a:pPr marL="285750" indent="-285750">
              <a:buFont typeface="Wingdings" panose="05000000000000000000" pitchFamily="2" charset="2"/>
              <a:buChar char="Ø"/>
            </a:pPr>
            <a:r>
              <a:rPr lang="en-IN" b="1" i="0" u="none" strike="noStrike" dirty="0">
                <a:solidFill>
                  <a:srgbClr val="2D6CA9"/>
                </a:solidFill>
                <a:effectLst/>
                <a:latin typeface="open_sansregular"/>
                <a:hlinkClick r:id="rId9"/>
              </a:rPr>
              <a:t>Delhi Transport Policy</a:t>
            </a:r>
            <a:endParaRPr lang="en-IN" b="0" i="0" dirty="0">
              <a:solidFill>
                <a:srgbClr val="2D6CA9"/>
              </a:solidFill>
              <a:effectLst/>
              <a:latin typeface="open_sansregular"/>
            </a:endParaRPr>
          </a:p>
          <a:p>
            <a:pPr marL="285750" indent="-285750">
              <a:buFont typeface="Wingdings" panose="05000000000000000000" pitchFamily="2" charset="2"/>
              <a:buChar char="Ø"/>
            </a:pPr>
            <a:r>
              <a:rPr lang="en-IN" b="1" i="0" u="none" strike="noStrike" dirty="0">
                <a:solidFill>
                  <a:srgbClr val="2D6CA9"/>
                </a:solidFill>
                <a:effectLst/>
                <a:latin typeface="open_sansregular"/>
                <a:hlinkClick r:id="rId10"/>
              </a:rPr>
              <a:t>Madhya Pradesh Sports Policy, 2005</a:t>
            </a:r>
            <a:endParaRPr lang="en-IN" b="0" i="0" dirty="0">
              <a:solidFill>
                <a:srgbClr val="2D6CA9"/>
              </a:solidFill>
              <a:effectLst/>
              <a:latin typeface="open_sansregular"/>
            </a:endParaRPr>
          </a:p>
          <a:p>
            <a:pPr marL="285750" indent="-285750">
              <a:buFont typeface="Wingdings" panose="05000000000000000000" pitchFamily="2" charset="2"/>
              <a:buChar char="Ø"/>
            </a:pPr>
            <a:r>
              <a:rPr lang="en-US" b="1" i="0" u="none" strike="noStrike" dirty="0">
                <a:solidFill>
                  <a:srgbClr val="2D6CA9"/>
                </a:solidFill>
                <a:effectLst/>
                <a:latin typeface="open_sansregular"/>
                <a:hlinkClick r:id="rId11"/>
              </a:rPr>
              <a:t>National Policy on Narcotic Drugs and Psychotropic Substances</a:t>
            </a:r>
            <a:endParaRPr lang="en-US" b="0" i="0" dirty="0">
              <a:solidFill>
                <a:srgbClr val="2D6CA9"/>
              </a:solidFill>
              <a:effectLst/>
              <a:latin typeface="open_sansregular"/>
            </a:endParaRPr>
          </a:p>
          <a:p>
            <a:pPr marL="285750" indent="-285750">
              <a:buFont typeface="Wingdings" panose="05000000000000000000" pitchFamily="2" charset="2"/>
              <a:buChar char="Ø"/>
            </a:pPr>
            <a:r>
              <a:rPr lang="en-US" b="1" i="0" u="none" strike="noStrike" dirty="0">
                <a:solidFill>
                  <a:srgbClr val="2D6CA9"/>
                </a:solidFill>
                <a:effectLst/>
                <a:latin typeface="open_sansregular"/>
                <a:hlinkClick r:id="rId12"/>
              </a:rPr>
              <a:t>Himachal Pradesh Solar Power Policy</a:t>
            </a:r>
            <a:endParaRPr lang="en-US" b="0" i="0" dirty="0">
              <a:solidFill>
                <a:srgbClr val="2D6CA9"/>
              </a:solidFill>
              <a:effectLst/>
              <a:latin typeface="open_sansregular"/>
            </a:endParaRPr>
          </a:p>
          <a:p>
            <a:pPr marL="285750" indent="-285750">
              <a:buFont typeface="Wingdings" panose="05000000000000000000" pitchFamily="2" charset="2"/>
              <a:buChar char="Ø"/>
            </a:pPr>
            <a:r>
              <a:rPr lang="en-US" b="1" i="0" u="none" strike="noStrike" dirty="0">
                <a:solidFill>
                  <a:srgbClr val="2D6CA9"/>
                </a:solidFill>
                <a:effectLst/>
                <a:latin typeface="open_sansregular"/>
                <a:hlinkClick r:id="rId13"/>
              </a:rPr>
              <a:t>Jharkhand Animal Feed Processing Policy 2015</a:t>
            </a:r>
            <a:endParaRPr lang="en-US" b="0" i="0" dirty="0">
              <a:solidFill>
                <a:srgbClr val="2D6CA9"/>
              </a:solidFill>
              <a:effectLst/>
              <a:latin typeface="open_sansregular"/>
            </a:endParaRPr>
          </a:p>
          <a:p>
            <a:pPr marL="285750" indent="-285750">
              <a:buFont typeface="Wingdings" panose="05000000000000000000" pitchFamily="2" charset="2"/>
              <a:buChar char="Ø"/>
            </a:pPr>
            <a:r>
              <a:rPr lang="en-US" b="1" i="0" u="none" strike="noStrike" dirty="0">
                <a:solidFill>
                  <a:srgbClr val="2D6CA9"/>
                </a:solidFill>
                <a:effectLst/>
                <a:latin typeface="open_sansregular"/>
                <a:hlinkClick r:id="rId14"/>
              </a:rPr>
              <a:t>Information about New Agricultural Schemes of Arunachal Pradesh</a:t>
            </a:r>
            <a:endParaRPr lang="en-US" b="0" i="0" dirty="0">
              <a:solidFill>
                <a:srgbClr val="2D6CA9"/>
              </a:solidFill>
              <a:effectLst/>
              <a:latin typeface="open_sansregular"/>
            </a:endParaRPr>
          </a:p>
        </p:txBody>
      </p:sp>
    </p:spTree>
    <p:extLst>
      <p:ext uri="{BB962C8B-B14F-4D97-AF65-F5344CB8AC3E}">
        <p14:creationId xmlns:p14="http://schemas.microsoft.com/office/powerpoint/2010/main" val="4232744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0B1D7C-2261-CBDA-C8D6-40441F04C407}"/>
              </a:ext>
            </a:extLst>
          </p:cNvPr>
          <p:cNvSpPr txBox="1"/>
          <p:nvPr/>
        </p:nvSpPr>
        <p:spPr>
          <a:xfrm>
            <a:off x="2889767" y="0"/>
            <a:ext cx="6511407" cy="861774"/>
          </a:xfrm>
          <a:prstGeom prst="rect">
            <a:avLst/>
          </a:prstGeom>
          <a:noFill/>
        </p:spPr>
        <p:txBody>
          <a:bodyPr wrap="square" rtlCol="0">
            <a:spAutoFit/>
          </a:bodyPr>
          <a:lstStyle/>
          <a:p>
            <a:pPr algn="ctr"/>
            <a:r>
              <a:rPr lang="en-IN" sz="5000" b="1" u="sng" dirty="0">
                <a:solidFill>
                  <a:srgbClr val="004AAD"/>
                </a:solidFill>
                <a:latin typeface="Sitka Heading" pitchFamily="2" charset="0"/>
              </a:rPr>
              <a:t>Rules and Regulations</a:t>
            </a:r>
          </a:p>
        </p:txBody>
      </p:sp>
      <p:sp>
        <p:nvSpPr>
          <p:cNvPr id="3" name="TextBox 2">
            <a:extLst>
              <a:ext uri="{FF2B5EF4-FFF2-40B4-BE49-F238E27FC236}">
                <a16:creationId xmlns:a16="http://schemas.microsoft.com/office/drawing/2014/main" id="{2022BF2D-7577-2710-F607-2DB2F947D150}"/>
              </a:ext>
            </a:extLst>
          </p:cNvPr>
          <p:cNvSpPr txBox="1"/>
          <p:nvPr/>
        </p:nvSpPr>
        <p:spPr>
          <a:xfrm>
            <a:off x="9797143" y="6391469"/>
            <a:ext cx="2146041" cy="369332"/>
          </a:xfrm>
          <a:prstGeom prst="rect">
            <a:avLst/>
          </a:prstGeom>
          <a:noFill/>
        </p:spPr>
        <p:txBody>
          <a:bodyPr wrap="square" rtlCol="0">
            <a:spAutoFit/>
          </a:bodyPr>
          <a:lstStyle/>
          <a:p>
            <a:r>
              <a:rPr lang="en-IN" u="sng" dirty="0">
                <a:solidFill>
                  <a:srgbClr val="0070C0"/>
                </a:solidFill>
                <a:hlinkClick r:id="rId2" action="ppaction://hlinksldjump"/>
              </a:rPr>
              <a:t>&lt; Back to Home Page</a:t>
            </a:r>
            <a:endParaRPr lang="en-IN" u="sng" dirty="0">
              <a:solidFill>
                <a:srgbClr val="0070C0"/>
              </a:solidFill>
            </a:endParaRPr>
          </a:p>
        </p:txBody>
      </p:sp>
      <p:pic>
        <p:nvPicPr>
          <p:cNvPr id="1026" name="Picture 2" descr="फ़ोटो के बारे में कोई जानकारी नहीं दी गई है.">
            <a:extLst>
              <a:ext uri="{FF2B5EF4-FFF2-40B4-BE49-F238E27FC236}">
                <a16:creationId xmlns:a16="http://schemas.microsoft.com/office/drawing/2014/main" id="{B4AF1FEB-67EE-9ECA-3B99-AB1D8183B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767" y="927088"/>
            <a:ext cx="9834466" cy="5353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412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7231AE-7BC0-A425-4192-5F714C0F2619}"/>
              </a:ext>
            </a:extLst>
          </p:cNvPr>
          <p:cNvSpPr txBox="1"/>
          <p:nvPr/>
        </p:nvSpPr>
        <p:spPr>
          <a:xfrm>
            <a:off x="4312686" y="0"/>
            <a:ext cx="3566627" cy="861774"/>
          </a:xfrm>
          <a:prstGeom prst="rect">
            <a:avLst/>
          </a:prstGeom>
          <a:noFill/>
        </p:spPr>
        <p:txBody>
          <a:bodyPr wrap="square" rtlCol="0">
            <a:spAutoFit/>
          </a:bodyPr>
          <a:lstStyle/>
          <a:p>
            <a:pPr algn="ctr"/>
            <a:r>
              <a:rPr lang="en-IN" sz="5000" b="1" u="sng" dirty="0">
                <a:solidFill>
                  <a:srgbClr val="004AAD"/>
                </a:solidFill>
                <a:latin typeface="Sitka Heading" pitchFamily="2" charset="0"/>
              </a:rPr>
              <a:t>Community</a:t>
            </a:r>
          </a:p>
        </p:txBody>
      </p:sp>
      <p:sp>
        <p:nvSpPr>
          <p:cNvPr id="3" name="TextBox 2">
            <a:extLst>
              <a:ext uri="{FF2B5EF4-FFF2-40B4-BE49-F238E27FC236}">
                <a16:creationId xmlns:a16="http://schemas.microsoft.com/office/drawing/2014/main" id="{1D6F8127-1786-E8D8-FE8B-E24AEF265E32}"/>
              </a:ext>
            </a:extLst>
          </p:cNvPr>
          <p:cNvSpPr txBox="1"/>
          <p:nvPr/>
        </p:nvSpPr>
        <p:spPr>
          <a:xfrm>
            <a:off x="9797143" y="6391469"/>
            <a:ext cx="2146041" cy="369332"/>
          </a:xfrm>
          <a:prstGeom prst="rect">
            <a:avLst/>
          </a:prstGeom>
          <a:noFill/>
        </p:spPr>
        <p:txBody>
          <a:bodyPr wrap="square" rtlCol="0">
            <a:spAutoFit/>
          </a:bodyPr>
          <a:lstStyle/>
          <a:p>
            <a:r>
              <a:rPr lang="en-IN" u="sng" dirty="0">
                <a:solidFill>
                  <a:srgbClr val="0070C0"/>
                </a:solidFill>
                <a:hlinkClick r:id="rId2" action="ppaction://hlinksldjump"/>
              </a:rPr>
              <a:t>&lt; Back to Home Page</a:t>
            </a:r>
            <a:endParaRPr lang="en-IN" u="sng" dirty="0">
              <a:solidFill>
                <a:srgbClr val="0070C0"/>
              </a:solidFill>
            </a:endParaRPr>
          </a:p>
        </p:txBody>
      </p:sp>
      <p:pic>
        <p:nvPicPr>
          <p:cNvPr id="3074" name="Picture 2" descr="User profile - Free social icons">
            <a:extLst>
              <a:ext uri="{FF2B5EF4-FFF2-40B4-BE49-F238E27FC236}">
                <a16:creationId xmlns:a16="http://schemas.microsoft.com/office/drawing/2014/main" id="{F1CB3F57-66D3-A7E7-B630-F83786BA8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066" y="1172366"/>
            <a:ext cx="628626" cy="6286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ser profile - Free social icons">
            <a:extLst>
              <a:ext uri="{FF2B5EF4-FFF2-40B4-BE49-F238E27FC236}">
                <a16:creationId xmlns:a16="http://schemas.microsoft.com/office/drawing/2014/main" id="{CC282AB2-DB94-FEE0-2B45-F163DB6221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066" y="2956479"/>
            <a:ext cx="628626" cy="6286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ser profile - Free user icons">
            <a:extLst>
              <a:ext uri="{FF2B5EF4-FFF2-40B4-BE49-F238E27FC236}">
                <a16:creationId xmlns:a16="http://schemas.microsoft.com/office/drawing/2014/main" id="{B3339A75-59A3-CECC-DD23-A53F031698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066" y="4898388"/>
            <a:ext cx="628626" cy="628626"/>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Rectangle with Corners Rounded 4">
            <a:extLst>
              <a:ext uri="{FF2B5EF4-FFF2-40B4-BE49-F238E27FC236}">
                <a16:creationId xmlns:a16="http://schemas.microsoft.com/office/drawing/2014/main" id="{9774FDBD-FE34-6F84-BC3D-975462B07FF7}"/>
              </a:ext>
            </a:extLst>
          </p:cNvPr>
          <p:cNvSpPr/>
          <p:nvPr/>
        </p:nvSpPr>
        <p:spPr>
          <a:xfrm>
            <a:off x="2183363" y="839822"/>
            <a:ext cx="7679094" cy="1648272"/>
          </a:xfrm>
          <a:prstGeom prst="wedgeRoundRectCallout">
            <a:avLst>
              <a:gd name="adj1" fmla="val -59230"/>
              <a:gd name="adj2" fmla="val 2468"/>
              <a:gd name="adj3" fmla="val 16667"/>
            </a:avLst>
          </a:prstGeom>
          <a:solidFill>
            <a:srgbClr val="C1DAF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rgbClr val="0070C0"/>
                </a:solidFill>
              </a:rPr>
              <a:t>Sheetal Verma</a:t>
            </a:r>
          </a:p>
          <a:p>
            <a:r>
              <a:rPr lang="en-IN" dirty="0">
                <a:solidFill>
                  <a:schemeClr val="tx1"/>
                </a:solidFill>
              </a:rPr>
              <a:t>This website helped me a lot. I am able to resolve my issue regarding illegal construction in my land. If anyone is having any issues like this then feel free to contact me in this community page.</a:t>
            </a:r>
          </a:p>
          <a:p>
            <a:endParaRPr lang="en-IN" dirty="0">
              <a:solidFill>
                <a:schemeClr val="tx1"/>
              </a:solidFill>
            </a:endParaRPr>
          </a:p>
        </p:txBody>
      </p:sp>
      <p:sp>
        <p:nvSpPr>
          <p:cNvPr id="6" name="Speech Bubble: Rectangle with Corners Rounded 5">
            <a:extLst>
              <a:ext uri="{FF2B5EF4-FFF2-40B4-BE49-F238E27FC236}">
                <a16:creationId xmlns:a16="http://schemas.microsoft.com/office/drawing/2014/main" id="{52A0F029-3B25-B9F5-B2B5-74E12A975FF0}"/>
              </a:ext>
            </a:extLst>
          </p:cNvPr>
          <p:cNvSpPr/>
          <p:nvPr/>
        </p:nvSpPr>
        <p:spPr>
          <a:xfrm>
            <a:off x="2183363" y="2815971"/>
            <a:ext cx="7679094" cy="1538267"/>
          </a:xfrm>
          <a:prstGeom prst="wedgeRoundRectCallout">
            <a:avLst>
              <a:gd name="adj1" fmla="val -59230"/>
              <a:gd name="adj2" fmla="val 2468"/>
              <a:gd name="adj3" fmla="val 16667"/>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rgbClr val="2B79C2"/>
                </a:solidFill>
              </a:rPr>
              <a:t>Yogesh Kumar</a:t>
            </a:r>
          </a:p>
          <a:p>
            <a:r>
              <a:rPr lang="en-IN" dirty="0">
                <a:solidFill>
                  <a:schemeClr val="tx1"/>
                </a:solidFill>
              </a:rPr>
              <a:t>The chatbot feature helped me to get rid of my problem of being exploited by the wholesale sellers. If anyone is having any issues like this then feel free to contact me.</a:t>
            </a:r>
          </a:p>
          <a:p>
            <a:endParaRPr lang="en-IN" dirty="0">
              <a:solidFill>
                <a:schemeClr val="tx1"/>
              </a:solidFill>
            </a:endParaRPr>
          </a:p>
        </p:txBody>
      </p:sp>
      <p:sp>
        <p:nvSpPr>
          <p:cNvPr id="7" name="Speech Bubble: Rectangle with Corners Rounded 6">
            <a:extLst>
              <a:ext uri="{FF2B5EF4-FFF2-40B4-BE49-F238E27FC236}">
                <a16:creationId xmlns:a16="http://schemas.microsoft.com/office/drawing/2014/main" id="{6432B9CE-1032-227C-644D-4120033660D8}"/>
              </a:ext>
            </a:extLst>
          </p:cNvPr>
          <p:cNvSpPr/>
          <p:nvPr/>
        </p:nvSpPr>
        <p:spPr>
          <a:xfrm>
            <a:off x="2183363" y="4704411"/>
            <a:ext cx="7679094" cy="1336885"/>
          </a:xfrm>
          <a:prstGeom prst="wedgeRoundRectCallout">
            <a:avLst>
              <a:gd name="adj1" fmla="val -59230"/>
              <a:gd name="adj2" fmla="val 2468"/>
              <a:gd name="adj3" fmla="val 16667"/>
            </a:avLst>
          </a:prstGeom>
          <a:solidFill>
            <a:srgbClr val="C1DAF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rgbClr val="2B79C2"/>
                </a:solidFill>
              </a:rPr>
              <a:t>Nishant Sahu</a:t>
            </a:r>
          </a:p>
          <a:p>
            <a:r>
              <a:rPr lang="en-IN" dirty="0">
                <a:solidFill>
                  <a:schemeClr val="tx1"/>
                </a:solidFill>
              </a:rPr>
              <a:t>I am able to know my roles and responsibilities through this website. And it provides a great knowledge of day to day policies released by the government.</a:t>
            </a:r>
          </a:p>
          <a:p>
            <a:endParaRPr lang="en-IN" dirty="0">
              <a:solidFill>
                <a:schemeClr val="tx1"/>
              </a:solidFill>
            </a:endParaRPr>
          </a:p>
        </p:txBody>
      </p:sp>
      <p:grpSp>
        <p:nvGrpSpPr>
          <p:cNvPr id="18" name="Group 17">
            <a:extLst>
              <a:ext uri="{FF2B5EF4-FFF2-40B4-BE49-F238E27FC236}">
                <a16:creationId xmlns:a16="http://schemas.microsoft.com/office/drawing/2014/main" id="{4BBCBF66-43BC-AA6F-7AC5-B2C76CDB0819}"/>
              </a:ext>
            </a:extLst>
          </p:cNvPr>
          <p:cNvGrpSpPr/>
          <p:nvPr/>
        </p:nvGrpSpPr>
        <p:grpSpPr>
          <a:xfrm>
            <a:off x="7021220" y="2116307"/>
            <a:ext cx="2496027" cy="451690"/>
            <a:chOff x="7021220" y="2116307"/>
            <a:chExt cx="2496027" cy="451690"/>
          </a:xfrm>
        </p:grpSpPr>
        <p:pic>
          <p:nvPicPr>
            <p:cNvPr id="9" name="Graphic 8" descr="Back with solid fill">
              <a:extLst>
                <a:ext uri="{FF2B5EF4-FFF2-40B4-BE49-F238E27FC236}">
                  <a16:creationId xmlns:a16="http://schemas.microsoft.com/office/drawing/2014/main" id="{0479ADE2-6388-92CE-5335-7023923204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1220" y="2165051"/>
              <a:ext cx="354203" cy="354203"/>
            </a:xfrm>
            <a:prstGeom prst="rect">
              <a:avLst/>
            </a:prstGeom>
          </p:spPr>
        </p:pic>
        <p:pic>
          <p:nvPicPr>
            <p:cNvPr id="11" name="Graphic 10" descr="Envelope with solid fill">
              <a:extLst>
                <a:ext uri="{FF2B5EF4-FFF2-40B4-BE49-F238E27FC236}">
                  <a16:creationId xmlns:a16="http://schemas.microsoft.com/office/drawing/2014/main" id="{C6BC5B48-5526-E6A0-6B65-99C4C1FB73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0071" y="2116307"/>
              <a:ext cx="451690" cy="451690"/>
            </a:xfrm>
            <a:prstGeom prst="rect">
              <a:avLst/>
            </a:prstGeom>
          </p:spPr>
        </p:pic>
        <p:pic>
          <p:nvPicPr>
            <p:cNvPr id="13" name="Graphic 12" descr="Heart with solid fill">
              <a:extLst>
                <a:ext uri="{FF2B5EF4-FFF2-40B4-BE49-F238E27FC236}">
                  <a16:creationId xmlns:a16="http://schemas.microsoft.com/office/drawing/2014/main" id="{8E1F7A82-4757-B6B6-F42F-D97A0D3E5E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12896" y="2140645"/>
              <a:ext cx="354202" cy="354202"/>
            </a:xfrm>
            <a:prstGeom prst="rect">
              <a:avLst/>
            </a:prstGeom>
          </p:spPr>
        </p:pic>
        <p:pic>
          <p:nvPicPr>
            <p:cNvPr id="15" name="Graphic 14" descr="Ribbon with solid fill">
              <a:extLst>
                <a:ext uri="{FF2B5EF4-FFF2-40B4-BE49-F238E27FC236}">
                  <a16:creationId xmlns:a16="http://schemas.microsoft.com/office/drawing/2014/main" id="{40BCB281-B7D0-6E1A-779C-D7A9CCDF39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63045" y="2138631"/>
              <a:ext cx="354202" cy="354202"/>
            </a:xfrm>
            <a:prstGeom prst="rect">
              <a:avLst/>
            </a:prstGeom>
          </p:spPr>
        </p:pic>
        <p:pic>
          <p:nvPicPr>
            <p:cNvPr id="17" name="Graphic 16" descr="Thumbs up sign with solid fill">
              <a:extLst>
                <a:ext uri="{FF2B5EF4-FFF2-40B4-BE49-F238E27FC236}">
                  <a16:creationId xmlns:a16="http://schemas.microsoft.com/office/drawing/2014/main" id="{F55A6F15-3DC6-A45F-440F-8F9D2ECCBCF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59460" y="2138067"/>
              <a:ext cx="354201" cy="354201"/>
            </a:xfrm>
            <a:prstGeom prst="rect">
              <a:avLst/>
            </a:prstGeom>
          </p:spPr>
        </p:pic>
      </p:grpSp>
      <p:grpSp>
        <p:nvGrpSpPr>
          <p:cNvPr id="19" name="Group 18">
            <a:extLst>
              <a:ext uri="{FF2B5EF4-FFF2-40B4-BE49-F238E27FC236}">
                <a16:creationId xmlns:a16="http://schemas.microsoft.com/office/drawing/2014/main" id="{A2644668-8ECF-B420-273D-E2515EECE487}"/>
              </a:ext>
            </a:extLst>
          </p:cNvPr>
          <p:cNvGrpSpPr/>
          <p:nvPr/>
        </p:nvGrpSpPr>
        <p:grpSpPr>
          <a:xfrm>
            <a:off x="7090404" y="5589606"/>
            <a:ext cx="2496027" cy="451690"/>
            <a:chOff x="7021220" y="2116307"/>
            <a:chExt cx="2496027" cy="451690"/>
          </a:xfrm>
        </p:grpSpPr>
        <p:pic>
          <p:nvPicPr>
            <p:cNvPr id="20" name="Graphic 19" descr="Back with solid fill">
              <a:extLst>
                <a:ext uri="{FF2B5EF4-FFF2-40B4-BE49-F238E27FC236}">
                  <a16:creationId xmlns:a16="http://schemas.microsoft.com/office/drawing/2014/main" id="{1D2BBA14-0983-1AE4-45DC-FE08BBF67B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1220" y="2165051"/>
              <a:ext cx="354203" cy="354203"/>
            </a:xfrm>
            <a:prstGeom prst="rect">
              <a:avLst/>
            </a:prstGeom>
          </p:spPr>
        </p:pic>
        <p:pic>
          <p:nvPicPr>
            <p:cNvPr id="21" name="Graphic 20" descr="Envelope with solid fill">
              <a:extLst>
                <a:ext uri="{FF2B5EF4-FFF2-40B4-BE49-F238E27FC236}">
                  <a16:creationId xmlns:a16="http://schemas.microsoft.com/office/drawing/2014/main" id="{F6976200-3FBE-0A6B-E14E-96625F046C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0071" y="2116307"/>
              <a:ext cx="451690" cy="451690"/>
            </a:xfrm>
            <a:prstGeom prst="rect">
              <a:avLst/>
            </a:prstGeom>
          </p:spPr>
        </p:pic>
        <p:pic>
          <p:nvPicPr>
            <p:cNvPr id="22" name="Graphic 21" descr="Heart with solid fill">
              <a:extLst>
                <a:ext uri="{FF2B5EF4-FFF2-40B4-BE49-F238E27FC236}">
                  <a16:creationId xmlns:a16="http://schemas.microsoft.com/office/drawing/2014/main" id="{448C6020-EC53-A71C-3804-E396422387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12896" y="2140645"/>
              <a:ext cx="354202" cy="354202"/>
            </a:xfrm>
            <a:prstGeom prst="rect">
              <a:avLst/>
            </a:prstGeom>
          </p:spPr>
        </p:pic>
        <p:pic>
          <p:nvPicPr>
            <p:cNvPr id="23" name="Graphic 22" descr="Ribbon with solid fill">
              <a:extLst>
                <a:ext uri="{FF2B5EF4-FFF2-40B4-BE49-F238E27FC236}">
                  <a16:creationId xmlns:a16="http://schemas.microsoft.com/office/drawing/2014/main" id="{6EA016E3-DA2E-F1CA-56DC-7FC4510527F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63045" y="2138631"/>
              <a:ext cx="354202" cy="354202"/>
            </a:xfrm>
            <a:prstGeom prst="rect">
              <a:avLst/>
            </a:prstGeom>
          </p:spPr>
        </p:pic>
        <p:pic>
          <p:nvPicPr>
            <p:cNvPr id="24" name="Graphic 23" descr="Thumbs up sign with solid fill">
              <a:extLst>
                <a:ext uri="{FF2B5EF4-FFF2-40B4-BE49-F238E27FC236}">
                  <a16:creationId xmlns:a16="http://schemas.microsoft.com/office/drawing/2014/main" id="{F3C5BF49-84E3-08BD-B402-D449160D880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59460" y="2138067"/>
              <a:ext cx="354201" cy="354201"/>
            </a:xfrm>
            <a:prstGeom prst="rect">
              <a:avLst/>
            </a:prstGeom>
          </p:spPr>
        </p:pic>
      </p:grpSp>
      <p:grpSp>
        <p:nvGrpSpPr>
          <p:cNvPr id="25" name="Group 24">
            <a:extLst>
              <a:ext uri="{FF2B5EF4-FFF2-40B4-BE49-F238E27FC236}">
                <a16:creationId xmlns:a16="http://schemas.microsoft.com/office/drawing/2014/main" id="{8C4EE172-3673-5E82-F620-160C90468459}"/>
              </a:ext>
            </a:extLst>
          </p:cNvPr>
          <p:cNvGrpSpPr/>
          <p:nvPr/>
        </p:nvGrpSpPr>
        <p:grpSpPr>
          <a:xfrm>
            <a:off x="7043371" y="3901486"/>
            <a:ext cx="2496027" cy="451690"/>
            <a:chOff x="7021220" y="2116307"/>
            <a:chExt cx="2496027" cy="451690"/>
          </a:xfrm>
        </p:grpSpPr>
        <p:pic>
          <p:nvPicPr>
            <p:cNvPr id="26" name="Graphic 25" descr="Back with solid fill">
              <a:extLst>
                <a:ext uri="{FF2B5EF4-FFF2-40B4-BE49-F238E27FC236}">
                  <a16:creationId xmlns:a16="http://schemas.microsoft.com/office/drawing/2014/main" id="{14907116-7DD7-64DF-3C17-D81E09D3E8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1220" y="2165051"/>
              <a:ext cx="354203" cy="354203"/>
            </a:xfrm>
            <a:prstGeom prst="rect">
              <a:avLst/>
            </a:prstGeom>
          </p:spPr>
        </p:pic>
        <p:pic>
          <p:nvPicPr>
            <p:cNvPr id="27" name="Graphic 26" descr="Envelope with solid fill">
              <a:extLst>
                <a:ext uri="{FF2B5EF4-FFF2-40B4-BE49-F238E27FC236}">
                  <a16:creationId xmlns:a16="http://schemas.microsoft.com/office/drawing/2014/main" id="{7D99923A-C1A8-0B79-FC9B-D1940D9E90D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0071" y="2116307"/>
              <a:ext cx="451690" cy="451690"/>
            </a:xfrm>
            <a:prstGeom prst="rect">
              <a:avLst/>
            </a:prstGeom>
          </p:spPr>
        </p:pic>
        <p:pic>
          <p:nvPicPr>
            <p:cNvPr id="28" name="Graphic 27" descr="Heart with solid fill">
              <a:extLst>
                <a:ext uri="{FF2B5EF4-FFF2-40B4-BE49-F238E27FC236}">
                  <a16:creationId xmlns:a16="http://schemas.microsoft.com/office/drawing/2014/main" id="{81563314-C6F9-B838-AE87-4FA6E22F14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12896" y="2140645"/>
              <a:ext cx="354202" cy="354202"/>
            </a:xfrm>
            <a:prstGeom prst="rect">
              <a:avLst/>
            </a:prstGeom>
          </p:spPr>
        </p:pic>
        <p:pic>
          <p:nvPicPr>
            <p:cNvPr id="29" name="Graphic 28" descr="Ribbon with solid fill">
              <a:extLst>
                <a:ext uri="{FF2B5EF4-FFF2-40B4-BE49-F238E27FC236}">
                  <a16:creationId xmlns:a16="http://schemas.microsoft.com/office/drawing/2014/main" id="{12929801-CB05-86D8-34B4-DD44A7F4A1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63045" y="2138631"/>
              <a:ext cx="354202" cy="354202"/>
            </a:xfrm>
            <a:prstGeom prst="rect">
              <a:avLst/>
            </a:prstGeom>
          </p:spPr>
        </p:pic>
        <p:pic>
          <p:nvPicPr>
            <p:cNvPr id="30" name="Graphic 29" descr="Thumbs up sign with solid fill">
              <a:extLst>
                <a:ext uri="{FF2B5EF4-FFF2-40B4-BE49-F238E27FC236}">
                  <a16:creationId xmlns:a16="http://schemas.microsoft.com/office/drawing/2014/main" id="{0FE20902-B887-8470-26DA-40013B36C7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59460" y="2138067"/>
              <a:ext cx="354201" cy="354201"/>
            </a:xfrm>
            <a:prstGeom prst="rect">
              <a:avLst/>
            </a:prstGeom>
          </p:spPr>
        </p:pic>
      </p:grpSp>
      <p:sp>
        <p:nvSpPr>
          <p:cNvPr id="31" name="TextBox 30">
            <a:extLst>
              <a:ext uri="{FF2B5EF4-FFF2-40B4-BE49-F238E27FC236}">
                <a16:creationId xmlns:a16="http://schemas.microsoft.com/office/drawing/2014/main" id="{0DFCB715-731B-1ADE-2728-961103B6FB14}"/>
              </a:ext>
            </a:extLst>
          </p:cNvPr>
          <p:cNvSpPr txBox="1"/>
          <p:nvPr/>
        </p:nvSpPr>
        <p:spPr>
          <a:xfrm>
            <a:off x="8390324" y="2250354"/>
            <a:ext cx="130628" cy="261610"/>
          </a:xfrm>
          <a:prstGeom prst="rect">
            <a:avLst/>
          </a:prstGeom>
          <a:noFill/>
        </p:spPr>
        <p:txBody>
          <a:bodyPr wrap="square" rtlCol="0">
            <a:spAutoFit/>
          </a:bodyPr>
          <a:lstStyle/>
          <a:p>
            <a:r>
              <a:rPr lang="en-IN" sz="1100" b="1" dirty="0"/>
              <a:t>2</a:t>
            </a:r>
          </a:p>
        </p:txBody>
      </p:sp>
      <p:sp>
        <p:nvSpPr>
          <p:cNvPr id="32" name="TextBox 31">
            <a:extLst>
              <a:ext uri="{FF2B5EF4-FFF2-40B4-BE49-F238E27FC236}">
                <a16:creationId xmlns:a16="http://schemas.microsoft.com/office/drawing/2014/main" id="{612F542D-086C-C43D-C073-C6C7CAFD839B}"/>
              </a:ext>
            </a:extLst>
          </p:cNvPr>
          <p:cNvSpPr txBox="1"/>
          <p:nvPr/>
        </p:nvSpPr>
        <p:spPr>
          <a:xfrm>
            <a:off x="8923935" y="4074191"/>
            <a:ext cx="130628" cy="261610"/>
          </a:xfrm>
          <a:prstGeom prst="rect">
            <a:avLst/>
          </a:prstGeom>
          <a:noFill/>
        </p:spPr>
        <p:txBody>
          <a:bodyPr wrap="square" rtlCol="0">
            <a:spAutoFit/>
          </a:bodyPr>
          <a:lstStyle/>
          <a:p>
            <a:r>
              <a:rPr lang="en-IN" sz="1100" b="1" dirty="0"/>
              <a:t>4</a:t>
            </a:r>
          </a:p>
        </p:txBody>
      </p:sp>
      <p:sp>
        <p:nvSpPr>
          <p:cNvPr id="33" name="TextBox 32">
            <a:extLst>
              <a:ext uri="{FF2B5EF4-FFF2-40B4-BE49-F238E27FC236}">
                <a16:creationId xmlns:a16="http://schemas.microsoft.com/office/drawing/2014/main" id="{413FCB5B-2765-1B0D-3260-E4F627C83BB2}"/>
              </a:ext>
            </a:extLst>
          </p:cNvPr>
          <p:cNvSpPr txBox="1"/>
          <p:nvPr/>
        </p:nvSpPr>
        <p:spPr>
          <a:xfrm>
            <a:off x="9480319" y="4074191"/>
            <a:ext cx="130628" cy="261610"/>
          </a:xfrm>
          <a:prstGeom prst="rect">
            <a:avLst/>
          </a:prstGeom>
          <a:noFill/>
        </p:spPr>
        <p:txBody>
          <a:bodyPr wrap="square" rtlCol="0">
            <a:spAutoFit/>
          </a:bodyPr>
          <a:lstStyle/>
          <a:p>
            <a:r>
              <a:rPr lang="en-IN" sz="1100" b="1" dirty="0"/>
              <a:t>1</a:t>
            </a:r>
          </a:p>
        </p:txBody>
      </p:sp>
    </p:spTree>
    <p:extLst>
      <p:ext uri="{BB962C8B-B14F-4D97-AF65-F5344CB8AC3E}">
        <p14:creationId xmlns:p14="http://schemas.microsoft.com/office/powerpoint/2010/main" val="2108143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3B2E21-5C8E-04C2-F4E6-4F556EB748BF}"/>
              </a:ext>
            </a:extLst>
          </p:cNvPr>
          <p:cNvSpPr txBox="1"/>
          <p:nvPr/>
        </p:nvSpPr>
        <p:spPr>
          <a:xfrm>
            <a:off x="4175449" y="74645"/>
            <a:ext cx="3841102" cy="861774"/>
          </a:xfrm>
          <a:prstGeom prst="rect">
            <a:avLst/>
          </a:prstGeom>
          <a:noFill/>
        </p:spPr>
        <p:txBody>
          <a:bodyPr wrap="square" rtlCol="0">
            <a:spAutoFit/>
          </a:bodyPr>
          <a:lstStyle/>
          <a:p>
            <a:pPr algn="ctr"/>
            <a:r>
              <a:rPr lang="en-IN" sz="5000" b="1" u="sng" dirty="0">
                <a:solidFill>
                  <a:srgbClr val="004AAD"/>
                </a:solidFill>
                <a:latin typeface="Sitka Heading" pitchFamily="2" charset="0"/>
              </a:rPr>
              <a:t>Instant Help</a:t>
            </a:r>
          </a:p>
        </p:txBody>
      </p:sp>
      <p:sp>
        <p:nvSpPr>
          <p:cNvPr id="3" name="TextBox 2">
            <a:extLst>
              <a:ext uri="{FF2B5EF4-FFF2-40B4-BE49-F238E27FC236}">
                <a16:creationId xmlns:a16="http://schemas.microsoft.com/office/drawing/2014/main" id="{E018FD4B-996C-93F9-3BB7-E7D6029AD6CE}"/>
              </a:ext>
            </a:extLst>
          </p:cNvPr>
          <p:cNvSpPr txBox="1"/>
          <p:nvPr/>
        </p:nvSpPr>
        <p:spPr>
          <a:xfrm>
            <a:off x="9797143" y="6391469"/>
            <a:ext cx="2146041" cy="369332"/>
          </a:xfrm>
          <a:prstGeom prst="rect">
            <a:avLst/>
          </a:prstGeom>
          <a:noFill/>
        </p:spPr>
        <p:txBody>
          <a:bodyPr wrap="square" rtlCol="0">
            <a:spAutoFit/>
          </a:bodyPr>
          <a:lstStyle/>
          <a:p>
            <a:r>
              <a:rPr lang="en-IN" u="sng" dirty="0">
                <a:solidFill>
                  <a:srgbClr val="0070C0"/>
                </a:solidFill>
                <a:hlinkClick r:id="rId2" action="ppaction://hlinksldjump"/>
              </a:rPr>
              <a:t>&lt; Back to Home Page</a:t>
            </a:r>
            <a:endParaRPr lang="en-IN" u="sng" dirty="0">
              <a:solidFill>
                <a:srgbClr val="0070C0"/>
              </a:solidFill>
            </a:endParaRPr>
          </a:p>
        </p:txBody>
      </p:sp>
      <p:sp>
        <p:nvSpPr>
          <p:cNvPr id="4" name="TextBox 28">
            <a:extLst>
              <a:ext uri="{FF2B5EF4-FFF2-40B4-BE49-F238E27FC236}">
                <a16:creationId xmlns:a16="http://schemas.microsoft.com/office/drawing/2014/main" id="{9D8645DF-9E9B-D9A6-AB65-BAE3B0398A07}"/>
              </a:ext>
            </a:extLst>
          </p:cNvPr>
          <p:cNvSpPr txBox="1"/>
          <p:nvPr/>
        </p:nvSpPr>
        <p:spPr>
          <a:xfrm>
            <a:off x="410548" y="1049118"/>
            <a:ext cx="10590244" cy="2379882"/>
          </a:xfrm>
          <a:prstGeom prst="rect">
            <a:avLst/>
          </a:prstGeom>
        </p:spPr>
        <p:txBody>
          <a:bodyPr wrap="square" lIns="0" tIns="0" rIns="0" bIns="0" rtlCol="0" anchor="t">
            <a:spAutoFit/>
          </a:bodyPr>
          <a:lstStyle/>
          <a:p>
            <a:pPr marL="514350" indent="-514350" algn="just">
              <a:lnSpc>
                <a:spcPts val="4666"/>
              </a:lnSpc>
              <a:spcBef>
                <a:spcPct val="0"/>
              </a:spcBef>
              <a:buFont typeface="Wingdings" panose="05000000000000000000" pitchFamily="2" charset="2"/>
              <a:buChar char="§"/>
            </a:pPr>
            <a:r>
              <a:rPr lang="en-US" sz="3333" dirty="0">
                <a:solidFill>
                  <a:sysClr val="windowText" lastClr="000000"/>
                </a:solidFill>
                <a:latin typeface="Poppins"/>
              </a:rPr>
              <a:t>Emergency Phone numbers.</a:t>
            </a:r>
          </a:p>
          <a:p>
            <a:pPr marL="514350" indent="-514350" algn="just">
              <a:lnSpc>
                <a:spcPts val="4666"/>
              </a:lnSpc>
              <a:spcBef>
                <a:spcPct val="0"/>
              </a:spcBef>
              <a:buFont typeface="Wingdings" panose="05000000000000000000" pitchFamily="2" charset="2"/>
              <a:buChar char="§"/>
            </a:pPr>
            <a:r>
              <a:rPr lang="en-US" sz="3333" dirty="0">
                <a:solidFill>
                  <a:sysClr val="windowText" lastClr="000000"/>
                </a:solidFill>
                <a:latin typeface="Poppins"/>
              </a:rPr>
              <a:t>To get loans.</a:t>
            </a:r>
          </a:p>
          <a:p>
            <a:pPr marL="514350" indent="-514350" algn="just">
              <a:lnSpc>
                <a:spcPts val="4666"/>
              </a:lnSpc>
              <a:spcBef>
                <a:spcPct val="0"/>
              </a:spcBef>
              <a:buFont typeface="Wingdings" panose="05000000000000000000" pitchFamily="2" charset="2"/>
              <a:buChar char="§"/>
            </a:pPr>
            <a:r>
              <a:rPr lang="en-US" sz="3333" dirty="0">
                <a:solidFill>
                  <a:sysClr val="windowText" lastClr="000000"/>
                </a:solidFill>
                <a:latin typeface="Poppins"/>
              </a:rPr>
              <a:t>To  connect with various NGOs and non-profit organizations.</a:t>
            </a:r>
          </a:p>
        </p:txBody>
      </p:sp>
      <p:pic>
        <p:nvPicPr>
          <p:cNvPr id="1026" name="Picture 2" descr="Role Of NGOs In India - DIADEMY IAS Free Resources">
            <a:extLst>
              <a:ext uri="{FF2B5EF4-FFF2-40B4-BE49-F238E27FC236}">
                <a16:creationId xmlns:a16="http://schemas.microsoft.com/office/drawing/2014/main" id="{EC0F0B36-B437-DB46-2718-AF94E5661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47" y="3599180"/>
            <a:ext cx="3371126" cy="29769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Are Different Types of NGOs in India | Muds Management">
            <a:extLst>
              <a:ext uri="{FF2B5EF4-FFF2-40B4-BE49-F238E27FC236}">
                <a16:creationId xmlns:a16="http://schemas.microsoft.com/office/drawing/2014/main" id="{F611A1E9-1184-6E9A-6FE8-AFE04EF40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0126" y="3088533"/>
            <a:ext cx="6232850" cy="3116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379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40000"/>
                <a:lumOff val="60000"/>
                <a:alpha val="50000"/>
              </a:schemeClr>
            </a:gs>
            <a:gs pos="54000">
              <a:schemeClr val="bg1"/>
            </a:gs>
            <a:gs pos="40000">
              <a:schemeClr val="bg1"/>
            </a:gs>
            <a:gs pos="100000">
              <a:schemeClr val="accent6">
                <a:lumMod val="60000"/>
                <a:lumOff val="40000"/>
                <a:alpha val="50000"/>
              </a:schemeClr>
            </a:gs>
          </a:gsLst>
          <a:lin ang="5400000" scaled="1"/>
        </a:gradFill>
        <a:effectLst/>
      </p:bgPr>
    </p:bg>
    <p:spTree>
      <p:nvGrpSpPr>
        <p:cNvPr id="1" name=""/>
        <p:cNvGrpSpPr/>
        <p:nvPr/>
      </p:nvGrpSpPr>
      <p:grpSpPr>
        <a:xfrm>
          <a:off x="0" y="0"/>
          <a:ext cx="0" cy="0"/>
          <a:chOff x="0" y="0"/>
          <a:chExt cx="0" cy="0"/>
        </a:xfrm>
      </p:grpSpPr>
      <p:sp>
        <p:nvSpPr>
          <p:cNvPr id="2" name="Circle: Hollow 1">
            <a:extLst>
              <a:ext uri="{FF2B5EF4-FFF2-40B4-BE49-F238E27FC236}">
                <a16:creationId xmlns:a16="http://schemas.microsoft.com/office/drawing/2014/main" id="{60223F4D-C969-A22F-1F37-B3C53B0050B2}"/>
              </a:ext>
            </a:extLst>
          </p:cNvPr>
          <p:cNvSpPr/>
          <p:nvPr/>
        </p:nvSpPr>
        <p:spPr>
          <a:xfrm>
            <a:off x="911137" y="4313256"/>
            <a:ext cx="1947552" cy="1537037"/>
          </a:xfrm>
          <a:prstGeom prst="donut">
            <a:avLst>
              <a:gd name="adj" fmla="val 21185"/>
            </a:avLst>
          </a:prstGeom>
          <a:gradFill flip="none" rotWithShape="1">
            <a:gsLst>
              <a:gs pos="0">
                <a:schemeClr val="accent1">
                  <a:lumMod val="89000"/>
                </a:schemeClr>
              </a:gs>
              <a:gs pos="26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a:scene3d>
            <a:camera prst="perspectiveRelaxedModerately">
              <a:rot lat="17688000" lon="0" rev="0"/>
            </a:camera>
            <a:lightRig rig="threePt" dir="t"/>
          </a:scene3d>
          <a:sp3d extrusionH="190500" contourW="12700">
            <a:extrusionClr>
              <a:srgbClr val="002060"/>
            </a:extrusionClr>
            <a:contourClr>
              <a:srgbClr val="FF19C3"/>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 </a:t>
            </a:r>
          </a:p>
        </p:txBody>
      </p:sp>
      <p:sp>
        <p:nvSpPr>
          <p:cNvPr id="8" name="Freeform: Shape 7">
            <a:extLst>
              <a:ext uri="{FF2B5EF4-FFF2-40B4-BE49-F238E27FC236}">
                <a16:creationId xmlns:a16="http://schemas.microsoft.com/office/drawing/2014/main" id="{29C5A0DC-2B90-D780-ABCB-7916960C0592}"/>
              </a:ext>
            </a:extLst>
          </p:cNvPr>
          <p:cNvSpPr/>
          <p:nvPr/>
        </p:nvSpPr>
        <p:spPr>
          <a:xfrm flipV="1">
            <a:off x="355913" y="2867351"/>
            <a:ext cx="3002476" cy="2431702"/>
          </a:xfrm>
          <a:custGeom>
            <a:avLst/>
            <a:gdLst>
              <a:gd name="connsiteX0" fmla="*/ 0 w 2843213"/>
              <a:gd name="connsiteY0" fmla="*/ 2802733 h 2802733"/>
              <a:gd name="connsiteX1" fmla="*/ 2843213 w 2843213"/>
              <a:gd name="connsiteY1" fmla="*/ 2802733 h 2802733"/>
              <a:gd name="connsiteX2" fmla="*/ 2085987 w 2843213"/>
              <a:gd name="connsiteY2" fmla="*/ 230983 h 2802733"/>
              <a:gd name="connsiteX3" fmla="*/ 2085977 w 2843213"/>
              <a:gd name="connsiteY3" fmla="*/ 230983 h 2802733"/>
              <a:gd name="connsiteX4" fmla="*/ 2085977 w 2843213"/>
              <a:gd name="connsiteY4" fmla="*/ 230982 h 2802733"/>
              <a:gd name="connsiteX5" fmla="*/ 1414464 w 2843213"/>
              <a:gd name="connsiteY5" fmla="*/ 0 h 2802733"/>
              <a:gd name="connsiteX6" fmla="*/ 742951 w 2843213"/>
              <a:gd name="connsiteY6" fmla="*/ 230982 h 2802733"/>
              <a:gd name="connsiteX7" fmla="*/ 750072 w 2843213"/>
              <a:gd name="connsiteY7" fmla="*/ 255280 h 2802733"/>
              <a:gd name="connsiteX0" fmla="*/ 0 w 2995613"/>
              <a:gd name="connsiteY0" fmla="*/ 2802733 h 2830188"/>
              <a:gd name="connsiteX1" fmla="*/ 2995613 w 2995613"/>
              <a:gd name="connsiteY1" fmla="*/ 2830188 h 2830188"/>
              <a:gd name="connsiteX2" fmla="*/ 2085987 w 2995613"/>
              <a:gd name="connsiteY2" fmla="*/ 230983 h 2830188"/>
              <a:gd name="connsiteX3" fmla="*/ 2085977 w 2995613"/>
              <a:gd name="connsiteY3" fmla="*/ 230983 h 2830188"/>
              <a:gd name="connsiteX4" fmla="*/ 2085977 w 2995613"/>
              <a:gd name="connsiteY4" fmla="*/ 230982 h 2830188"/>
              <a:gd name="connsiteX5" fmla="*/ 1414464 w 2995613"/>
              <a:gd name="connsiteY5" fmla="*/ 0 h 2830188"/>
              <a:gd name="connsiteX6" fmla="*/ 742951 w 2995613"/>
              <a:gd name="connsiteY6" fmla="*/ 230982 h 2830188"/>
              <a:gd name="connsiteX7" fmla="*/ 750072 w 2995613"/>
              <a:gd name="connsiteY7" fmla="*/ 255280 h 2830188"/>
              <a:gd name="connsiteX8" fmla="*/ 0 w 2995613"/>
              <a:gd name="connsiteY8" fmla="*/ 2802733 h 2830188"/>
              <a:gd name="connsiteX0" fmla="*/ 0 w 3071813"/>
              <a:gd name="connsiteY0" fmla="*/ 2802733 h 2830188"/>
              <a:gd name="connsiteX1" fmla="*/ 3071813 w 3071813"/>
              <a:gd name="connsiteY1" fmla="*/ 2830188 h 2830188"/>
              <a:gd name="connsiteX2" fmla="*/ 2085987 w 3071813"/>
              <a:gd name="connsiteY2" fmla="*/ 230983 h 2830188"/>
              <a:gd name="connsiteX3" fmla="*/ 2085977 w 3071813"/>
              <a:gd name="connsiteY3" fmla="*/ 230983 h 2830188"/>
              <a:gd name="connsiteX4" fmla="*/ 2085977 w 3071813"/>
              <a:gd name="connsiteY4" fmla="*/ 230982 h 2830188"/>
              <a:gd name="connsiteX5" fmla="*/ 1414464 w 3071813"/>
              <a:gd name="connsiteY5" fmla="*/ 0 h 2830188"/>
              <a:gd name="connsiteX6" fmla="*/ 742951 w 3071813"/>
              <a:gd name="connsiteY6" fmla="*/ 230982 h 2830188"/>
              <a:gd name="connsiteX7" fmla="*/ 750072 w 3071813"/>
              <a:gd name="connsiteY7" fmla="*/ 255280 h 2830188"/>
              <a:gd name="connsiteX8" fmla="*/ 0 w 3071813"/>
              <a:gd name="connsiteY8" fmla="*/ 2802733 h 2830188"/>
              <a:gd name="connsiteX0" fmla="*/ 0 w 3109913"/>
              <a:gd name="connsiteY0" fmla="*/ 2802733 h 2830188"/>
              <a:gd name="connsiteX1" fmla="*/ 3109913 w 3109913"/>
              <a:gd name="connsiteY1" fmla="*/ 2830188 h 2830188"/>
              <a:gd name="connsiteX2" fmla="*/ 2085987 w 3109913"/>
              <a:gd name="connsiteY2" fmla="*/ 230983 h 2830188"/>
              <a:gd name="connsiteX3" fmla="*/ 2085977 w 3109913"/>
              <a:gd name="connsiteY3" fmla="*/ 230983 h 2830188"/>
              <a:gd name="connsiteX4" fmla="*/ 2085977 w 3109913"/>
              <a:gd name="connsiteY4" fmla="*/ 230982 h 2830188"/>
              <a:gd name="connsiteX5" fmla="*/ 1414464 w 3109913"/>
              <a:gd name="connsiteY5" fmla="*/ 0 h 2830188"/>
              <a:gd name="connsiteX6" fmla="*/ 742951 w 3109913"/>
              <a:gd name="connsiteY6" fmla="*/ 230982 h 2830188"/>
              <a:gd name="connsiteX7" fmla="*/ 750072 w 3109913"/>
              <a:gd name="connsiteY7" fmla="*/ 255280 h 2830188"/>
              <a:gd name="connsiteX8" fmla="*/ 0 w 3109913"/>
              <a:gd name="connsiteY8" fmla="*/ 2802733 h 2830188"/>
              <a:gd name="connsiteX0" fmla="*/ 0 w 3671888"/>
              <a:gd name="connsiteY0" fmla="*/ 2848492 h 2848492"/>
              <a:gd name="connsiteX1" fmla="*/ 3671888 w 3671888"/>
              <a:gd name="connsiteY1" fmla="*/ 2830188 h 2848492"/>
              <a:gd name="connsiteX2" fmla="*/ 2647962 w 3671888"/>
              <a:gd name="connsiteY2" fmla="*/ 230983 h 2848492"/>
              <a:gd name="connsiteX3" fmla="*/ 2647952 w 3671888"/>
              <a:gd name="connsiteY3" fmla="*/ 230983 h 2848492"/>
              <a:gd name="connsiteX4" fmla="*/ 2647952 w 3671888"/>
              <a:gd name="connsiteY4" fmla="*/ 230982 h 2848492"/>
              <a:gd name="connsiteX5" fmla="*/ 1976439 w 3671888"/>
              <a:gd name="connsiteY5" fmla="*/ 0 h 2848492"/>
              <a:gd name="connsiteX6" fmla="*/ 1304926 w 3671888"/>
              <a:gd name="connsiteY6" fmla="*/ 230982 h 2848492"/>
              <a:gd name="connsiteX7" fmla="*/ 1312047 w 3671888"/>
              <a:gd name="connsiteY7" fmla="*/ 255280 h 2848492"/>
              <a:gd name="connsiteX8" fmla="*/ 0 w 3671888"/>
              <a:gd name="connsiteY8" fmla="*/ 2848492 h 2848492"/>
              <a:gd name="connsiteX0" fmla="*/ 0 w 3881438"/>
              <a:gd name="connsiteY0" fmla="*/ 2848492 h 2848492"/>
              <a:gd name="connsiteX1" fmla="*/ 3881438 w 3881438"/>
              <a:gd name="connsiteY1" fmla="*/ 2848492 h 2848492"/>
              <a:gd name="connsiteX2" fmla="*/ 2647962 w 3881438"/>
              <a:gd name="connsiteY2" fmla="*/ 230983 h 2848492"/>
              <a:gd name="connsiteX3" fmla="*/ 2647952 w 3881438"/>
              <a:gd name="connsiteY3" fmla="*/ 230983 h 2848492"/>
              <a:gd name="connsiteX4" fmla="*/ 2647952 w 3881438"/>
              <a:gd name="connsiteY4" fmla="*/ 230982 h 2848492"/>
              <a:gd name="connsiteX5" fmla="*/ 1976439 w 3881438"/>
              <a:gd name="connsiteY5" fmla="*/ 0 h 2848492"/>
              <a:gd name="connsiteX6" fmla="*/ 1304926 w 3881438"/>
              <a:gd name="connsiteY6" fmla="*/ 230982 h 2848492"/>
              <a:gd name="connsiteX7" fmla="*/ 1312047 w 3881438"/>
              <a:gd name="connsiteY7" fmla="*/ 255280 h 2848492"/>
              <a:gd name="connsiteX8" fmla="*/ 0 w 3881438"/>
              <a:gd name="connsiteY8" fmla="*/ 2848492 h 2848492"/>
              <a:gd name="connsiteX0" fmla="*/ 0 w 3624263"/>
              <a:gd name="connsiteY0" fmla="*/ 2848492 h 2848492"/>
              <a:gd name="connsiteX1" fmla="*/ 3624263 w 3624263"/>
              <a:gd name="connsiteY1" fmla="*/ 2848492 h 2848492"/>
              <a:gd name="connsiteX2" fmla="*/ 2647962 w 3624263"/>
              <a:gd name="connsiteY2" fmla="*/ 230983 h 2848492"/>
              <a:gd name="connsiteX3" fmla="*/ 2647952 w 3624263"/>
              <a:gd name="connsiteY3" fmla="*/ 230983 h 2848492"/>
              <a:gd name="connsiteX4" fmla="*/ 2647952 w 3624263"/>
              <a:gd name="connsiteY4" fmla="*/ 230982 h 2848492"/>
              <a:gd name="connsiteX5" fmla="*/ 1976439 w 3624263"/>
              <a:gd name="connsiteY5" fmla="*/ 0 h 2848492"/>
              <a:gd name="connsiteX6" fmla="*/ 1304926 w 3624263"/>
              <a:gd name="connsiteY6" fmla="*/ 230982 h 2848492"/>
              <a:gd name="connsiteX7" fmla="*/ 1312047 w 3624263"/>
              <a:gd name="connsiteY7" fmla="*/ 255280 h 2848492"/>
              <a:gd name="connsiteX8" fmla="*/ 0 w 3624263"/>
              <a:gd name="connsiteY8" fmla="*/ 2848492 h 2848492"/>
              <a:gd name="connsiteX0" fmla="*/ 0 w 3348038"/>
              <a:gd name="connsiteY0" fmla="*/ 2866796 h 2866796"/>
              <a:gd name="connsiteX1" fmla="*/ 3348038 w 3348038"/>
              <a:gd name="connsiteY1" fmla="*/ 2848492 h 2866796"/>
              <a:gd name="connsiteX2" fmla="*/ 2371737 w 3348038"/>
              <a:gd name="connsiteY2" fmla="*/ 230983 h 2866796"/>
              <a:gd name="connsiteX3" fmla="*/ 2371727 w 3348038"/>
              <a:gd name="connsiteY3" fmla="*/ 230983 h 2866796"/>
              <a:gd name="connsiteX4" fmla="*/ 2371727 w 3348038"/>
              <a:gd name="connsiteY4" fmla="*/ 230982 h 2866796"/>
              <a:gd name="connsiteX5" fmla="*/ 1700214 w 3348038"/>
              <a:gd name="connsiteY5" fmla="*/ 0 h 2866796"/>
              <a:gd name="connsiteX6" fmla="*/ 1028701 w 3348038"/>
              <a:gd name="connsiteY6" fmla="*/ 230982 h 2866796"/>
              <a:gd name="connsiteX7" fmla="*/ 1035822 w 3348038"/>
              <a:gd name="connsiteY7" fmla="*/ 255280 h 2866796"/>
              <a:gd name="connsiteX8" fmla="*/ 0 w 3348038"/>
              <a:gd name="connsiteY8" fmla="*/ 2866796 h 286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038" h="2866796">
                <a:moveTo>
                  <a:pt x="0" y="2866796"/>
                </a:moveTo>
                <a:lnTo>
                  <a:pt x="3348038" y="2848492"/>
                </a:lnTo>
                <a:lnTo>
                  <a:pt x="2371737" y="230983"/>
                </a:lnTo>
                <a:lnTo>
                  <a:pt x="2371727" y="230983"/>
                </a:lnTo>
                <a:lnTo>
                  <a:pt x="2371727" y="230982"/>
                </a:lnTo>
                <a:cubicBezTo>
                  <a:pt x="2371727" y="103414"/>
                  <a:pt x="2071080" y="0"/>
                  <a:pt x="1700214" y="0"/>
                </a:cubicBezTo>
                <a:cubicBezTo>
                  <a:pt x="1329348" y="0"/>
                  <a:pt x="1028701" y="103414"/>
                  <a:pt x="1028701" y="230982"/>
                </a:cubicBezTo>
                <a:lnTo>
                  <a:pt x="1035822" y="255280"/>
                </a:lnTo>
                <a:lnTo>
                  <a:pt x="0" y="2866796"/>
                </a:lnTo>
                <a:close/>
              </a:path>
            </a:pathLst>
          </a:custGeom>
          <a:gradFill>
            <a:gsLst>
              <a:gs pos="22000">
                <a:schemeClr val="bg1">
                  <a:lumMod val="85000"/>
                  <a:alpha val="90000"/>
                </a:schemeClr>
              </a:gs>
              <a:gs pos="46000">
                <a:schemeClr val="bg1">
                  <a:lumMod val="85000"/>
                  <a:alpha val="88000"/>
                </a:schemeClr>
              </a:gs>
              <a:gs pos="0">
                <a:schemeClr val="bg1">
                  <a:lumMod val="75000"/>
                  <a:alpha val="84000"/>
                </a:schemeClr>
              </a:gs>
              <a:gs pos="85000">
                <a:schemeClr val="bg1">
                  <a:alpha val="6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19" name="Picture 18">
            <a:extLst>
              <a:ext uri="{FF2B5EF4-FFF2-40B4-BE49-F238E27FC236}">
                <a16:creationId xmlns:a16="http://schemas.microsoft.com/office/drawing/2014/main" id="{B77E6F94-B799-6970-9314-24488F3D22ED}"/>
              </a:ext>
            </a:extLst>
          </p:cNvPr>
          <p:cNvPicPr>
            <a:picLocks noChangeAspect="1"/>
          </p:cNvPicPr>
          <p:nvPr/>
        </p:nvPicPr>
        <p:blipFill rotWithShape="1">
          <a:blip r:embed="rId2">
            <a:extLst>
              <a:ext uri="{28A0092B-C50C-407E-A947-70E740481C1C}">
                <a14:useLocalDpi xmlns:a14="http://schemas.microsoft.com/office/drawing/2010/main" val="0"/>
              </a:ext>
            </a:extLst>
          </a:blip>
          <a:srcRect l="4689"/>
          <a:stretch/>
        </p:blipFill>
        <p:spPr>
          <a:xfrm>
            <a:off x="454915" y="1429964"/>
            <a:ext cx="2787054" cy="2580839"/>
          </a:xfrm>
          <a:prstGeom prst="ellipse">
            <a:avLst/>
          </a:prstGeom>
          <a:ln>
            <a:noFill/>
          </a:ln>
          <a:effectLst>
            <a:softEdge rad="112500"/>
          </a:effectLst>
        </p:spPr>
      </p:pic>
      <p:sp>
        <p:nvSpPr>
          <p:cNvPr id="26" name="Circle: Hollow 25">
            <a:extLst>
              <a:ext uri="{FF2B5EF4-FFF2-40B4-BE49-F238E27FC236}">
                <a16:creationId xmlns:a16="http://schemas.microsoft.com/office/drawing/2014/main" id="{41D8E535-4E89-0D7E-9C7E-7F531EC25C54}"/>
              </a:ext>
            </a:extLst>
          </p:cNvPr>
          <p:cNvSpPr/>
          <p:nvPr/>
        </p:nvSpPr>
        <p:spPr>
          <a:xfrm>
            <a:off x="9362854" y="4339251"/>
            <a:ext cx="1941999" cy="1511042"/>
          </a:xfrm>
          <a:prstGeom prst="donut">
            <a:avLst>
              <a:gd name="adj" fmla="val 21185"/>
            </a:avLst>
          </a:prstGeom>
          <a:gradFill flip="none" rotWithShape="1">
            <a:gsLst>
              <a:gs pos="0">
                <a:schemeClr val="accent1">
                  <a:lumMod val="89000"/>
                </a:schemeClr>
              </a:gs>
              <a:gs pos="26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a:scene3d>
            <a:camera prst="perspectiveRelaxedModerately">
              <a:rot lat="17688000" lon="0" rev="0"/>
            </a:camera>
            <a:lightRig rig="threePt" dir="t"/>
          </a:scene3d>
          <a:sp3d extrusionH="190500" contourW="12700">
            <a:extrusionClr>
              <a:srgbClr val="002060"/>
            </a:extrusionClr>
            <a:contourClr>
              <a:srgbClr val="FF19C3"/>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 </a:t>
            </a:r>
          </a:p>
        </p:txBody>
      </p:sp>
      <p:sp>
        <p:nvSpPr>
          <p:cNvPr id="27" name="Freeform: Shape 26">
            <a:extLst>
              <a:ext uri="{FF2B5EF4-FFF2-40B4-BE49-F238E27FC236}">
                <a16:creationId xmlns:a16="http://schemas.microsoft.com/office/drawing/2014/main" id="{3C41E43F-9414-BF32-4F24-C623A22B8BD0}"/>
              </a:ext>
            </a:extLst>
          </p:cNvPr>
          <p:cNvSpPr/>
          <p:nvPr/>
        </p:nvSpPr>
        <p:spPr>
          <a:xfrm flipV="1">
            <a:off x="8809213" y="2917799"/>
            <a:ext cx="2993916" cy="2390577"/>
          </a:xfrm>
          <a:custGeom>
            <a:avLst/>
            <a:gdLst>
              <a:gd name="connsiteX0" fmla="*/ 0 w 2843213"/>
              <a:gd name="connsiteY0" fmla="*/ 2802733 h 2802733"/>
              <a:gd name="connsiteX1" fmla="*/ 2843213 w 2843213"/>
              <a:gd name="connsiteY1" fmla="*/ 2802733 h 2802733"/>
              <a:gd name="connsiteX2" fmla="*/ 2085987 w 2843213"/>
              <a:gd name="connsiteY2" fmla="*/ 230983 h 2802733"/>
              <a:gd name="connsiteX3" fmla="*/ 2085977 w 2843213"/>
              <a:gd name="connsiteY3" fmla="*/ 230983 h 2802733"/>
              <a:gd name="connsiteX4" fmla="*/ 2085977 w 2843213"/>
              <a:gd name="connsiteY4" fmla="*/ 230982 h 2802733"/>
              <a:gd name="connsiteX5" fmla="*/ 1414464 w 2843213"/>
              <a:gd name="connsiteY5" fmla="*/ 0 h 2802733"/>
              <a:gd name="connsiteX6" fmla="*/ 742951 w 2843213"/>
              <a:gd name="connsiteY6" fmla="*/ 230982 h 2802733"/>
              <a:gd name="connsiteX7" fmla="*/ 750072 w 2843213"/>
              <a:gd name="connsiteY7" fmla="*/ 255280 h 2802733"/>
              <a:gd name="connsiteX0" fmla="*/ 0 w 2995613"/>
              <a:gd name="connsiteY0" fmla="*/ 2802733 h 2830188"/>
              <a:gd name="connsiteX1" fmla="*/ 2995613 w 2995613"/>
              <a:gd name="connsiteY1" fmla="*/ 2830188 h 2830188"/>
              <a:gd name="connsiteX2" fmla="*/ 2085987 w 2995613"/>
              <a:gd name="connsiteY2" fmla="*/ 230983 h 2830188"/>
              <a:gd name="connsiteX3" fmla="*/ 2085977 w 2995613"/>
              <a:gd name="connsiteY3" fmla="*/ 230983 h 2830188"/>
              <a:gd name="connsiteX4" fmla="*/ 2085977 w 2995613"/>
              <a:gd name="connsiteY4" fmla="*/ 230982 h 2830188"/>
              <a:gd name="connsiteX5" fmla="*/ 1414464 w 2995613"/>
              <a:gd name="connsiteY5" fmla="*/ 0 h 2830188"/>
              <a:gd name="connsiteX6" fmla="*/ 742951 w 2995613"/>
              <a:gd name="connsiteY6" fmla="*/ 230982 h 2830188"/>
              <a:gd name="connsiteX7" fmla="*/ 750072 w 2995613"/>
              <a:gd name="connsiteY7" fmla="*/ 255280 h 2830188"/>
              <a:gd name="connsiteX8" fmla="*/ 0 w 2995613"/>
              <a:gd name="connsiteY8" fmla="*/ 2802733 h 2830188"/>
              <a:gd name="connsiteX0" fmla="*/ 0 w 3071813"/>
              <a:gd name="connsiteY0" fmla="*/ 2802733 h 2830188"/>
              <a:gd name="connsiteX1" fmla="*/ 3071813 w 3071813"/>
              <a:gd name="connsiteY1" fmla="*/ 2830188 h 2830188"/>
              <a:gd name="connsiteX2" fmla="*/ 2085987 w 3071813"/>
              <a:gd name="connsiteY2" fmla="*/ 230983 h 2830188"/>
              <a:gd name="connsiteX3" fmla="*/ 2085977 w 3071813"/>
              <a:gd name="connsiteY3" fmla="*/ 230983 h 2830188"/>
              <a:gd name="connsiteX4" fmla="*/ 2085977 w 3071813"/>
              <a:gd name="connsiteY4" fmla="*/ 230982 h 2830188"/>
              <a:gd name="connsiteX5" fmla="*/ 1414464 w 3071813"/>
              <a:gd name="connsiteY5" fmla="*/ 0 h 2830188"/>
              <a:gd name="connsiteX6" fmla="*/ 742951 w 3071813"/>
              <a:gd name="connsiteY6" fmla="*/ 230982 h 2830188"/>
              <a:gd name="connsiteX7" fmla="*/ 750072 w 3071813"/>
              <a:gd name="connsiteY7" fmla="*/ 255280 h 2830188"/>
              <a:gd name="connsiteX8" fmla="*/ 0 w 3071813"/>
              <a:gd name="connsiteY8" fmla="*/ 2802733 h 2830188"/>
              <a:gd name="connsiteX0" fmla="*/ 0 w 3109913"/>
              <a:gd name="connsiteY0" fmla="*/ 2802733 h 2830188"/>
              <a:gd name="connsiteX1" fmla="*/ 3109913 w 3109913"/>
              <a:gd name="connsiteY1" fmla="*/ 2830188 h 2830188"/>
              <a:gd name="connsiteX2" fmla="*/ 2085987 w 3109913"/>
              <a:gd name="connsiteY2" fmla="*/ 230983 h 2830188"/>
              <a:gd name="connsiteX3" fmla="*/ 2085977 w 3109913"/>
              <a:gd name="connsiteY3" fmla="*/ 230983 h 2830188"/>
              <a:gd name="connsiteX4" fmla="*/ 2085977 w 3109913"/>
              <a:gd name="connsiteY4" fmla="*/ 230982 h 2830188"/>
              <a:gd name="connsiteX5" fmla="*/ 1414464 w 3109913"/>
              <a:gd name="connsiteY5" fmla="*/ 0 h 2830188"/>
              <a:gd name="connsiteX6" fmla="*/ 742951 w 3109913"/>
              <a:gd name="connsiteY6" fmla="*/ 230982 h 2830188"/>
              <a:gd name="connsiteX7" fmla="*/ 750072 w 3109913"/>
              <a:gd name="connsiteY7" fmla="*/ 255280 h 2830188"/>
              <a:gd name="connsiteX8" fmla="*/ 0 w 3109913"/>
              <a:gd name="connsiteY8" fmla="*/ 2802733 h 2830188"/>
              <a:gd name="connsiteX0" fmla="*/ 0 w 3671888"/>
              <a:gd name="connsiteY0" fmla="*/ 2848492 h 2848492"/>
              <a:gd name="connsiteX1" fmla="*/ 3671888 w 3671888"/>
              <a:gd name="connsiteY1" fmla="*/ 2830188 h 2848492"/>
              <a:gd name="connsiteX2" fmla="*/ 2647962 w 3671888"/>
              <a:gd name="connsiteY2" fmla="*/ 230983 h 2848492"/>
              <a:gd name="connsiteX3" fmla="*/ 2647952 w 3671888"/>
              <a:gd name="connsiteY3" fmla="*/ 230983 h 2848492"/>
              <a:gd name="connsiteX4" fmla="*/ 2647952 w 3671888"/>
              <a:gd name="connsiteY4" fmla="*/ 230982 h 2848492"/>
              <a:gd name="connsiteX5" fmla="*/ 1976439 w 3671888"/>
              <a:gd name="connsiteY5" fmla="*/ 0 h 2848492"/>
              <a:gd name="connsiteX6" fmla="*/ 1304926 w 3671888"/>
              <a:gd name="connsiteY6" fmla="*/ 230982 h 2848492"/>
              <a:gd name="connsiteX7" fmla="*/ 1312047 w 3671888"/>
              <a:gd name="connsiteY7" fmla="*/ 255280 h 2848492"/>
              <a:gd name="connsiteX8" fmla="*/ 0 w 3671888"/>
              <a:gd name="connsiteY8" fmla="*/ 2848492 h 2848492"/>
              <a:gd name="connsiteX0" fmla="*/ 0 w 3881438"/>
              <a:gd name="connsiteY0" fmla="*/ 2848492 h 2848492"/>
              <a:gd name="connsiteX1" fmla="*/ 3881438 w 3881438"/>
              <a:gd name="connsiteY1" fmla="*/ 2848492 h 2848492"/>
              <a:gd name="connsiteX2" fmla="*/ 2647962 w 3881438"/>
              <a:gd name="connsiteY2" fmla="*/ 230983 h 2848492"/>
              <a:gd name="connsiteX3" fmla="*/ 2647952 w 3881438"/>
              <a:gd name="connsiteY3" fmla="*/ 230983 h 2848492"/>
              <a:gd name="connsiteX4" fmla="*/ 2647952 w 3881438"/>
              <a:gd name="connsiteY4" fmla="*/ 230982 h 2848492"/>
              <a:gd name="connsiteX5" fmla="*/ 1976439 w 3881438"/>
              <a:gd name="connsiteY5" fmla="*/ 0 h 2848492"/>
              <a:gd name="connsiteX6" fmla="*/ 1304926 w 3881438"/>
              <a:gd name="connsiteY6" fmla="*/ 230982 h 2848492"/>
              <a:gd name="connsiteX7" fmla="*/ 1312047 w 3881438"/>
              <a:gd name="connsiteY7" fmla="*/ 255280 h 2848492"/>
              <a:gd name="connsiteX8" fmla="*/ 0 w 3881438"/>
              <a:gd name="connsiteY8" fmla="*/ 2848492 h 2848492"/>
              <a:gd name="connsiteX0" fmla="*/ 0 w 3624263"/>
              <a:gd name="connsiteY0" fmla="*/ 2848492 h 2848492"/>
              <a:gd name="connsiteX1" fmla="*/ 3624263 w 3624263"/>
              <a:gd name="connsiteY1" fmla="*/ 2848492 h 2848492"/>
              <a:gd name="connsiteX2" fmla="*/ 2647962 w 3624263"/>
              <a:gd name="connsiteY2" fmla="*/ 230983 h 2848492"/>
              <a:gd name="connsiteX3" fmla="*/ 2647952 w 3624263"/>
              <a:gd name="connsiteY3" fmla="*/ 230983 h 2848492"/>
              <a:gd name="connsiteX4" fmla="*/ 2647952 w 3624263"/>
              <a:gd name="connsiteY4" fmla="*/ 230982 h 2848492"/>
              <a:gd name="connsiteX5" fmla="*/ 1976439 w 3624263"/>
              <a:gd name="connsiteY5" fmla="*/ 0 h 2848492"/>
              <a:gd name="connsiteX6" fmla="*/ 1304926 w 3624263"/>
              <a:gd name="connsiteY6" fmla="*/ 230982 h 2848492"/>
              <a:gd name="connsiteX7" fmla="*/ 1312047 w 3624263"/>
              <a:gd name="connsiteY7" fmla="*/ 255280 h 2848492"/>
              <a:gd name="connsiteX8" fmla="*/ 0 w 3624263"/>
              <a:gd name="connsiteY8" fmla="*/ 2848492 h 2848492"/>
              <a:gd name="connsiteX0" fmla="*/ 0 w 3348038"/>
              <a:gd name="connsiteY0" fmla="*/ 2866796 h 2866796"/>
              <a:gd name="connsiteX1" fmla="*/ 3348038 w 3348038"/>
              <a:gd name="connsiteY1" fmla="*/ 2848492 h 2866796"/>
              <a:gd name="connsiteX2" fmla="*/ 2371737 w 3348038"/>
              <a:gd name="connsiteY2" fmla="*/ 230983 h 2866796"/>
              <a:gd name="connsiteX3" fmla="*/ 2371727 w 3348038"/>
              <a:gd name="connsiteY3" fmla="*/ 230983 h 2866796"/>
              <a:gd name="connsiteX4" fmla="*/ 2371727 w 3348038"/>
              <a:gd name="connsiteY4" fmla="*/ 230982 h 2866796"/>
              <a:gd name="connsiteX5" fmla="*/ 1700214 w 3348038"/>
              <a:gd name="connsiteY5" fmla="*/ 0 h 2866796"/>
              <a:gd name="connsiteX6" fmla="*/ 1028701 w 3348038"/>
              <a:gd name="connsiteY6" fmla="*/ 230982 h 2866796"/>
              <a:gd name="connsiteX7" fmla="*/ 1035822 w 3348038"/>
              <a:gd name="connsiteY7" fmla="*/ 255280 h 2866796"/>
              <a:gd name="connsiteX8" fmla="*/ 0 w 3348038"/>
              <a:gd name="connsiteY8" fmla="*/ 2866796 h 286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038" h="2866796">
                <a:moveTo>
                  <a:pt x="0" y="2866796"/>
                </a:moveTo>
                <a:lnTo>
                  <a:pt x="3348038" y="2848492"/>
                </a:lnTo>
                <a:lnTo>
                  <a:pt x="2371737" y="230983"/>
                </a:lnTo>
                <a:lnTo>
                  <a:pt x="2371727" y="230983"/>
                </a:lnTo>
                <a:lnTo>
                  <a:pt x="2371727" y="230982"/>
                </a:lnTo>
                <a:cubicBezTo>
                  <a:pt x="2371727" y="103414"/>
                  <a:pt x="2071080" y="0"/>
                  <a:pt x="1700214" y="0"/>
                </a:cubicBezTo>
                <a:cubicBezTo>
                  <a:pt x="1329348" y="0"/>
                  <a:pt x="1028701" y="103414"/>
                  <a:pt x="1028701" y="230982"/>
                </a:cubicBezTo>
                <a:lnTo>
                  <a:pt x="1035822" y="255280"/>
                </a:lnTo>
                <a:lnTo>
                  <a:pt x="0" y="2866796"/>
                </a:lnTo>
                <a:close/>
              </a:path>
            </a:pathLst>
          </a:custGeom>
          <a:gradFill>
            <a:gsLst>
              <a:gs pos="22000">
                <a:schemeClr val="bg1">
                  <a:lumMod val="85000"/>
                  <a:alpha val="90000"/>
                </a:schemeClr>
              </a:gs>
              <a:gs pos="46000">
                <a:schemeClr val="bg1">
                  <a:lumMod val="85000"/>
                  <a:alpha val="88000"/>
                </a:schemeClr>
              </a:gs>
              <a:gs pos="0">
                <a:schemeClr val="bg1">
                  <a:lumMod val="75000"/>
                  <a:alpha val="84000"/>
                </a:schemeClr>
              </a:gs>
              <a:gs pos="85000">
                <a:schemeClr val="bg1">
                  <a:alpha val="6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Picture 31">
            <a:extLst>
              <a:ext uri="{FF2B5EF4-FFF2-40B4-BE49-F238E27FC236}">
                <a16:creationId xmlns:a16="http://schemas.microsoft.com/office/drawing/2014/main" id="{8843829C-5ED3-C616-C93F-A60ECBD5E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1969" y="1429964"/>
            <a:ext cx="2909719" cy="2537191"/>
          </a:xfrm>
          <a:prstGeom prst="ellipse">
            <a:avLst/>
          </a:prstGeom>
          <a:ln>
            <a:noFill/>
          </a:ln>
          <a:effectLst>
            <a:softEdge rad="112500"/>
          </a:effectLst>
        </p:spPr>
      </p:pic>
      <p:sp>
        <p:nvSpPr>
          <p:cNvPr id="23" name="Circle: Hollow 22">
            <a:extLst>
              <a:ext uri="{FF2B5EF4-FFF2-40B4-BE49-F238E27FC236}">
                <a16:creationId xmlns:a16="http://schemas.microsoft.com/office/drawing/2014/main" id="{0B1A08C7-977B-187A-1563-417BAF3F972C}"/>
              </a:ext>
            </a:extLst>
          </p:cNvPr>
          <p:cNvSpPr/>
          <p:nvPr/>
        </p:nvSpPr>
        <p:spPr>
          <a:xfrm>
            <a:off x="5151809" y="4891629"/>
            <a:ext cx="1926976" cy="1500460"/>
          </a:xfrm>
          <a:prstGeom prst="donut">
            <a:avLst>
              <a:gd name="adj" fmla="val 21185"/>
            </a:avLst>
          </a:prstGeom>
          <a:gradFill flip="none" rotWithShape="1">
            <a:gsLst>
              <a:gs pos="0">
                <a:schemeClr val="accent1">
                  <a:lumMod val="89000"/>
                </a:schemeClr>
              </a:gs>
              <a:gs pos="26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a:scene3d>
            <a:camera prst="perspectiveRelaxedModerately">
              <a:rot lat="17688000" lon="0" rev="0"/>
            </a:camera>
            <a:lightRig rig="threePt" dir="t"/>
          </a:scene3d>
          <a:sp3d extrusionH="190500" contourW="12700">
            <a:extrusionClr>
              <a:srgbClr val="002060"/>
            </a:extrusionClr>
            <a:contourClr>
              <a:srgbClr val="FF19C3"/>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 </a:t>
            </a:r>
          </a:p>
        </p:txBody>
      </p:sp>
      <p:sp>
        <p:nvSpPr>
          <p:cNvPr id="24" name="Freeform: Shape 23">
            <a:extLst>
              <a:ext uri="{FF2B5EF4-FFF2-40B4-BE49-F238E27FC236}">
                <a16:creationId xmlns:a16="http://schemas.microsoft.com/office/drawing/2014/main" id="{51BA4928-34B5-F891-00CD-7FB19450A745}"/>
              </a:ext>
            </a:extLst>
          </p:cNvPr>
          <p:cNvSpPr/>
          <p:nvPr/>
        </p:nvSpPr>
        <p:spPr>
          <a:xfrm flipV="1">
            <a:off x="4602452" y="3480133"/>
            <a:ext cx="2970754" cy="2373835"/>
          </a:xfrm>
          <a:custGeom>
            <a:avLst/>
            <a:gdLst>
              <a:gd name="connsiteX0" fmla="*/ 0 w 2843213"/>
              <a:gd name="connsiteY0" fmla="*/ 2802733 h 2802733"/>
              <a:gd name="connsiteX1" fmla="*/ 2843213 w 2843213"/>
              <a:gd name="connsiteY1" fmla="*/ 2802733 h 2802733"/>
              <a:gd name="connsiteX2" fmla="*/ 2085987 w 2843213"/>
              <a:gd name="connsiteY2" fmla="*/ 230983 h 2802733"/>
              <a:gd name="connsiteX3" fmla="*/ 2085977 w 2843213"/>
              <a:gd name="connsiteY3" fmla="*/ 230983 h 2802733"/>
              <a:gd name="connsiteX4" fmla="*/ 2085977 w 2843213"/>
              <a:gd name="connsiteY4" fmla="*/ 230982 h 2802733"/>
              <a:gd name="connsiteX5" fmla="*/ 1414464 w 2843213"/>
              <a:gd name="connsiteY5" fmla="*/ 0 h 2802733"/>
              <a:gd name="connsiteX6" fmla="*/ 742951 w 2843213"/>
              <a:gd name="connsiteY6" fmla="*/ 230982 h 2802733"/>
              <a:gd name="connsiteX7" fmla="*/ 750072 w 2843213"/>
              <a:gd name="connsiteY7" fmla="*/ 255280 h 2802733"/>
              <a:gd name="connsiteX0" fmla="*/ 0 w 2995613"/>
              <a:gd name="connsiteY0" fmla="*/ 2802733 h 2830188"/>
              <a:gd name="connsiteX1" fmla="*/ 2995613 w 2995613"/>
              <a:gd name="connsiteY1" fmla="*/ 2830188 h 2830188"/>
              <a:gd name="connsiteX2" fmla="*/ 2085987 w 2995613"/>
              <a:gd name="connsiteY2" fmla="*/ 230983 h 2830188"/>
              <a:gd name="connsiteX3" fmla="*/ 2085977 w 2995613"/>
              <a:gd name="connsiteY3" fmla="*/ 230983 h 2830188"/>
              <a:gd name="connsiteX4" fmla="*/ 2085977 w 2995613"/>
              <a:gd name="connsiteY4" fmla="*/ 230982 h 2830188"/>
              <a:gd name="connsiteX5" fmla="*/ 1414464 w 2995613"/>
              <a:gd name="connsiteY5" fmla="*/ 0 h 2830188"/>
              <a:gd name="connsiteX6" fmla="*/ 742951 w 2995613"/>
              <a:gd name="connsiteY6" fmla="*/ 230982 h 2830188"/>
              <a:gd name="connsiteX7" fmla="*/ 750072 w 2995613"/>
              <a:gd name="connsiteY7" fmla="*/ 255280 h 2830188"/>
              <a:gd name="connsiteX8" fmla="*/ 0 w 2995613"/>
              <a:gd name="connsiteY8" fmla="*/ 2802733 h 2830188"/>
              <a:gd name="connsiteX0" fmla="*/ 0 w 3071813"/>
              <a:gd name="connsiteY0" fmla="*/ 2802733 h 2830188"/>
              <a:gd name="connsiteX1" fmla="*/ 3071813 w 3071813"/>
              <a:gd name="connsiteY1" fmla="*/ 2830188 h 2830188"/>
              <a:gd name="connsiteX2" fmla="*/ 2085987 w 3071813"/>
              <a:gd name="connsiteY2" fmla="*/ 230983 h 2830188"/>
              <a:gd name="connsiteX3" fmla="*/ 2085977 w 3071813"/>
              <a:gd name="connsiteY3" fmla="*/ 230983 h 2830188"/>
              <a:gd name="connsiteX4" fmla="*/ 2085977 w 3071813"/>
              <a:gd name="connsiteY4" fmla="*/ 230982 h 2830188"/>
              <a:gd name="connsiteX5" fmla="*/ 1414464 w 3071813"/>
              <a:gd name="connsiteY5" fmla="*/ 0 h 2830188"/>
              <a:gd name="connsiteX6" fmla="*/ 742951 w 3071813"/>
              <a:gd name="connsiteY6" fmla="*/ 230982 h 2830188"/>
              <a:gd name="connsiteX7" fmla="*/ 750072 w 3071813"/>
              <a:gd name="connsiteY7" fmla="*/ 255280 h 2830188"/>
              <a:gd name="connsiteX8" fmla="*/ 0 w 3071813"/>
              <a:gd name="connsiteY8" fmla="*/ 2802733 h 2830188"/>
              <a:gd name="connsiteX0" fmla="*/ 0 w 3109913"/>
              <a:gd name="connsiteY0" fmla="*/ 2802733 h 2830188"/>
              <a:gd name="connsiteX1" fmla="*/ 3109913 w 3109913"/>
              <a:gd name="connsiteY1" fmla="*/ 2830188 h 2830188"/>
              <a:gd name="connsiteX2" fmla="*/ 2085987 w 3109913"/>
              <a:gd name="connsiteY2" fmla="*/ 230983 h 2830188"/>
              <a:gd name="connsiteX3" fmla="*/ 2085977 w 3109913"/>
              <a:gd name="connsiteY3" fmla="*/ 230983 h 2830188"/>
              <a:gd name="connsiteX4" fmla="*/ 2085977 w 3109913"/>
              <a:gd name="connsiteY4" fmla="*/ 230982 h 2830188"/>
              <a:gd name="connsiteX5" fmla="*/ 1414464 w 3109913"/>
              <a:gd name="connsiteY5" fmla="*/ 0 h 2830188"/>
              <a:gd name="connsiteX6" fmla="*/ 742951 w 3109913"/>
              <a:gd name="connsiteY6" fmla="*/ 230982 h 2830188"/>
              <a:gd name="connsiteX7" fmla="*/ 750072 w 3109913"/>
              <a:gd name="connsiteY7" fmla="*/ 255280 h 2830188"/>
              <a:gd name="connsiteX8" fmla="*/ 0 w 3109913"/>
              <a:gd name="connsiteY8" fmla="*/ 2802733 h 2830188"/>
              <a:gd name="connsiteX0" fmla="*/ 0 w 3671888"/>
              <a:gd name="connsiteY0" fmla="*/ 2848492 h 2848492"/>
              <a:gd name="connsiteX1" fmla="*/ 3671888 w 3671888"/>
              <a:gd name="connsiteY1" fmla="*/ 2830188 h 2848492"/>
              <a:gd name="connsiteX2" fmla="*/ 2647962 w 3671888"/>
              <a:gd name="connsiteY2" fmla="*/ 230983 h 2848492"/>
              <a:gd name="connsiteX3" fmla="*/ 2647952 w 3671888"/>
              <a:gd name="connsiteY3" fmla="*/ 230983 h 2848492"/>
              <a:gd name="connsiteX4" fmla="*/ 2647952 w 3671888"/>
              <a:gd name="connsiteY4" fmla="*/ 230982 h 2848492"/>
              <a:gd name="connsiteX5" fmla="*/ 1976439 w 3671888"/>
              <a:gd name="connsiteY5" fmla="*/ 0 h 2848492"/>
              <a:gd name="connsiteX6" fmla="*/ 1304926 w 3671888"/>
              <a:gd name="connsiteY6" fmla="*/ 230982 h 2848492"/>
              <a:gd name="connsiteX7" fmla="*/ 1312047 w 3671888"/>
              <a:gd name="connsiteY7" fmla="*/ 255280 h 2848492"/>
              <a:gd name="connsiteX8" fmla="*/ 0 w 3671888"/>
              <a:gd name="connsiteY8" fmla="*/ 2848492 h 2848492"/>
              <a:gd name="connsiteX0" fmla="*/ 0 w 3881438"/>
              <a:gd name="connsiteY0" fmla="*/ 2848492 h 2848492"/>
              <a:gd name="connsiteX1" fmla="*/ 3881438 w 3881438"/>
              <a:gd name="connsiteY1" fmla="*/ 2848492 h 2848492"/>
              <a:gd name="connsiteX2" fmla="*/ 2647962 w 3881438"/>
              <a:gd name="connsiteY2" fmla="*/ 230983 h 2848492"/>
              <a:gd name="connsiteX3" fmla="*/ 2647952 w 3881438"/>
              <a:gd name="connsiteY3" fmla="*/ 230983 h 2848492"/>
              <a:gd name="connsiteX4" fmla="*/ 2647952 w 3881438"/>
              <a:gd name="connsiteY4" fmla="*/ 230982 h 2848492"/>
              <a:gd name="connsiteX5" fmla="*/ 1976439 w 3881438"/>
              <a:gd name="connsiteY5" fmla="*/ 0 h 2848492"/>
              <a:gd name="connsiteX6" fmla="*/ 1304926 w 3881438"/>
              <a:gd name="connsiteY6" fmla="*/ 230982 h 2848492"/>
              <a:gd name="connsiteX7" fmla="*/ 1312047 w 3881438"/>
              <a:gd name="connsiteY7" fmla="*/ 255280 h 2848492"/>
              <a:gd name="connsiteX8" fmla="*/ 0 w 3881438"/>
              <a:gd name="connsiteY8" fmla="*/ 2848492 h 2848492"/>
              <a:gd name="connsiteX0" fmla="*/ 0 w 3624263"/>
              <a:gd name="connsiteY0" fmla="*/ 2848492 h 2848492"/>
              <a:gd name="connsiteX1" fmla="*/ 3624263 w 3624263"/>
              <a:gd name="connsiteY1" fmla="*/ 2848492 h 2848492"/>
              <a:gd name="connsiteX2" fmla="*/ 2647962 w 3624263"/>
              <a:gd name="connsiteY2" fmla="*/ 230983 h 2848492"/>
              <a:gd name="connsiteX3" fmla="*/ 2647952 w 3624263"/>
              <a:gd name="connsiteY3" fmla="*/ 230983 h 2848492"/>
              <a:gd name="connsiteX4" fmla="*/ 2647952 w 3624263"/>
              <a:gd name="connsiteY4" fmla="*/ 230982 h 2848492"/>
              <a:gd name="connsiteX5" fmla="*/ 1976439 w 3624263"/>
              <a:gd name="connsiteY5" fmla="*/ 0 h 2848492"/>
              <a:gd name="connsiteX6" fmla="*/ 1304926 w 3624263"/>
              <a:gd name="connsiteY6" fmla="*/ 230982 h 2848492"/>
              <a:gd name="connsiteX7" fmla="*/ 1312047 w 3624263"/>
              <a:gd name="connsiteY7" fmla="*/ 255280 h 2848492"/>
              <a:gd name="connsiteX8" fmla="*/ 0 w 3624263"/>
              <a:gd name="connsiteY8" fmla="*/ 2848492 h 2848492"/>
              <a:gd name="connsiteX0" fmla="*/ 0 w 3348038"/>
              <a:gd name="connsiteY0" fmla="*/ 2866796 h 2866796"/>
              <a:gd name="connsiteX1" fmla="*/ 3348038 w 3348038"/>
              <a:gd name="connsiteY1" fmla="*/ 2848492 h 2866796"/>
              <a:gd name="connsiteX2" fmla="*/ 2371737 w 3348038"/>
              <a:gd name="connsiteY2" fmla="*/ 230983 h 2866796"/>
              <a:gd name="connsiteX3" fmla="*/ 2371727 w 3348038"/>
              <a:gd name="connsiteY3" fmla="*/ 230983 h 2866796"/>
              <a:gd name="connsiteX4" fmla="*/ 2371727 w 3348038"/>
              <a:gd name="connsiteY4" fmla="*/ 230982 h 2866796"/>
              <a:gd name="connsiteX5" fmla="*/ 1700214 w 3348038"/>
              <a:gd name="connsiteY5" fmla="*/ 0 h 2866796"/>
              <a:gd name="connsiteX6" fmla="*/ 1028701 w 3348038"/>
              <a:gd name="connsiteY6" fmla="*/ 230982 h 2866796"/>
              <a:gd name="connsiteX7" fmla="*/ 1035822 w 3348038"/>
              <a:gd name="connsiteY7" fmla="*/ 255280 h 2866796"/>
              <a:gd name="connsiteX8" fmla="*/ 0 w 3348038"/>
              <a:gd name="connsiteY8" fmla="*/ 2866796 h 286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038" h="2866796">
                <a:moveTo>
                  <a:pt x="0" y="2866796"/>
                </a:moveTo>
                <a:lnTo>
                  <a:pt x="3348038" y="2848492"/>
                </a:lnTo>
                <a:lnTo>
                  <a:pt x="2371737" y="230983"/>
                </a:lnTo>
                <a:lnTo>
                  <a:pt x="2371727" y="230983"/>
                </a:lnTo>
                <a:lnTo>
                  <a:pt x="2371727" y="230982"/>
                </a:lnTo>
                <a:cubicBezTo>
                  <a:pt x="2371727" y="103414"/>
                  <a:pt x="2071080" y="0"/>
                  <a:pt x="1700214" y="0"/>
                </a:cubicBezTo>
                <a:cubicBezTo>
                  <a:pt x="1329348" y="0"/>
                  <a:pt x="1028701" y="103414"/>
                  <a:pt x="1028701" y="230982"/>
                </a:cubicBezTo>
                <a:lnTo>
                  <a:pt x="1035822" y="255280"/>
                </a:lnTo>
                <a:lnTo>
                  <a:pt x="0" y="2866796"/>
                </a:lnTo>
                <a:close/>
              </a:path>
            </a:pathLst>
          </a:custGeom>
          <a:gradFill>
            <a:gsLst>
              <a:gs pos="22000">
                <a:schemeClr val="bg1">
                  <a:lumMod val="85000"/>
                  <a:alpha val="90000"/>
                </a:schemeClr>
              </a:gs>
              <a:gs pos="46000">
                <a:schemeClr val="bg1">
                  <a:lumMod val="85000"/>
                  <a:alpha val="88000"/>
                </a:schemeClr>
              </a:gs>
              <a:gs pos="0">
                <a:schemeClr val="bg1">
                  <a:lumMod val="75000"/>
                  <a:alpha val="84000"/>
                </a:schemeClr>
              </a:gs>
              <a:gs pos="85000">
                <a:schemeClr val="bg1">
                  <a:alpha val="6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4" name="Picture 33">
            <a:extLst>
              <a:ext uri="{FF2B5EF4-FFF2-40B4-BE49-F238E27FC236}">
                <a16:creationId xmlns:a16="http://schemas.microsoft.com/office/drawing/2014/main" id="{52A9B8D5-55A4-1C98-3FE0-1F671B368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731" y="1834085"/>
            <a:ext cx="2979247" cy="2519422"/>
          </a:xfrm>
          <a:prstGeom prst="ellipse">
            <a:avLst/>
          </a:prstGeom>
          <a:ln>
            <a:noFill/>
          </a:ln>
          <a:effectLst>
            <a:softEdge rad="112500"/>
          </a:effectLst>
        </p:spPr>
      </p:pic>
      <p:sp>
        <p:nvSpPr>
          <p:cNvPr id="35" name="TextBox 34">
            <a:extLst>
              <a:ext uri="{FF2B5EF4-FFF2-40B4-BE49-F238E27FC236}">
                <a16:creationId xmlns:a16="http://schemas.microsoft.com/office/drawing/2014/main" id="{DEB421F3-9737-9BAE-E9E4-BBC27F277336}"/>
              </a:ext>
            </a:extLst>
          </p:cNvPr>
          <p:cNvSpPr txBox="1"/>
          <p:nvPr/>
        </p:nvSpPr>
        <p:spPr>
          <a:xfrm>
            <a:off x="2278794" y="35024"/>
            <a:ext cx="7634412" cy="861774"/>
          </a:xfrm>
          <a:prstGeom prst="rect">
            <a:avLst/>
          </a:prstGeom>
          <a:noFill/>
        </p:spPr>
        <p:txBody>
          <a:bodyPr wrap="square" rtlCol="0">
            <a:spAutoFit/>
          </a:bodyPr>
          <a:lstStyle/>
          <a:p>
            <a:r>
              <a:rPr lang="en-IN" sz="5000" b="1" dirty="0">
                <a:solidFill>
                  <a:schemeClr val="accent4">
                    <a:lumMod val="50000"/>
                  </a:schemeClr>
                </a:solidFill>
                <a:latin typeface="Artifakt Element" panose="020B0503050000020004" pitchFamily="34" charset="0"/>
                <a:ea typeface="Artifakt Element" panose="020B0503050000020004" pitchFamily="34" charset="0"/>
              </a:rPr>
              <a:t>Meet our Team Members</a:t>
            </a:r>
          </a:p>
        </p:txBody>
      </p:sp>
      <p:sp>
        <p:nvSpPr>
          <p:cNvPr id="6" name="TextBox 5">
            <a:extLst>
              <a:ext uri="{FF2B5EF4-FFF2-40B4-BE49-F238E27FC236}">
                <a16:creationId xmlns:a16="http://schemas.microsoft.com/office/drawing/2014/main" id="{6C6BD687-0618-E329-FA24-23560DE3C25F}"/>
              </a:ext>
            </a:extLst>
          </p:cNvPr>
          <p:cNvSpPr txBox="1"/>
          <p:nvPr/>
        </p:nvSpPr>
        <p:spPr>
          <a:xfrm>
            <a:off x="609653" y="5748871"/>
            <a:ext cx="2550520" cy="477054"/>
          </a:xfrm>
          <a:prstGeom prst="rect">
            <a:avLst/>
          </a:prstGeom>
          <a:solidFill>
            <a:srgbClr val="F8F8F8"/>
          </a:solidFill>
        </p:spPr>
        <p:txBody>
          <a:bodyPr wrap="square" rtlCol="0">
            <a:spAutoFit/>
          </a:bodyPr>
          <a:lstStyle/>
          <a:p>
            <a:r>
              <a:rPr lang="en-IN" sz="2500" b="1" dirty="0">
                <a:solidFill>
                  <a:srgbClr val="004AAD"/>
                </a:solidFill>
              </a:rPr>
              <a:t>Kanhaiya Lal Sahu</a:t>
            </a:r>
          </a:p>
        </p:txBody>
      </p:sp>
      <p:sp>
        <p:nvSpPr>
          <p:cNvPr id="7" name="TextBox 6">
            <a:extLst>
              <a:ext uri="{FF2B5EF4-FFF2-40B4-BE49-F238E27FC236}">
                <a16:creationId xmlns:a16="http://schemas.microsoft.com/office/drawing/2014/main" id="{ECC5CF63-8ED2-3F2A-083F-2E28DA3819A6}"/>
              </a:ext>
            </a:extLst>
          </p:cNvPr>
          <p:cNvSpPr txBox="1"/>
          <p:nvPr/>
        </p:nvSpPr>
        <p:spPr>
          <a:xfrm>
            <a:off x="5260270" y="6225925"/>
            <a:ext cx="1710053" cy="477054"/>
          </a:xfrm>
          <a:prstGeom prst="rect">
            <a:avLst/>
          </a:prstGeom>
          <a:solidFill>
            <a:srgbClr val="F8F8F8"/>
          </a:solidFill>
        </p:spPr>
        <p:txBody>
          <a:bodyPr wrap="square" rtlCol="0">
            <a:spAutoFit/>
          </a:bodyPr>
          <a:lstStyle/>
          <a:p>
            <a:r>
              <a:rPr lang="en-IN" sz="2500" b="1" dirty="0">
                <a:solidFill>
                  <a:srgbClr val="004AAD"/>
                </a:solidFill>
              </a:rPr>
              <a:t>CH Shakish</a:t>
            </a:r>
          </a:p>
        </p:txBody>
      </p:sp>
      <p:sp>
        <p:nvSpPr>
          <p:cNvPr id="9" name="TextBox 8">
            <a:extLst>
              <a:ext uri="{FF2B5EF4-FFF2-40B4-BE49-F238E27FC236}">
                <a16:creationId xmlns:a16="http://schemas.microsoft.com/office/drawing/2014/main" id="{5FB2A872-B38A-3661-5D33-363BA8626ED1}"/>
              </a:ext>
            </a:extLst>
          </p:cNvPr>
          <p:cNvSpPr txBox="1"/>
          <p:nvPr/>
        </p:nvSpPr>
        <p:spPr>
          <a:xfrm>
            <a:off x="9346100" y="5686543"/>
            <a:ext cx="2065240" cy="477054"/>
          </a:xfrm>
          <a:prstGeom prst="rect">
            <a:avLst/>
          </a:prstGeom>
          <a:solidFill>
            <a:srgbClr val="F8F8F8"/>
          </a:solidFill>
        </p:spPr>
        <p:txBody>
          <a:bodyPr wrap="square" rtlCol="0">
            <a:spAutoFit/>
          </a:bodyPr>
          <a:lstStyle/>
          <a:p>
            <a:r>
              <a:rPr lang="en-IN" sz="2500" b="1" dirty="0">
                <a:solidFill>
                  <a:srgbClr val="004AAD"/>
                </a:solidFill>
              </a:rPr>
              <a:t>Prahlad Yadav</a:t>
            </a:r>
          </a:p>
        </p:txBody>
      </p:sp>
      <p:pic>
        <p:nvPicPr>
          <p:cNvPr id="12" name="Picture 11">
            <a:extLst>
              <a:ext uri="{FF2B5EF4-FFF2-40B4-BE49-F238E27FC236}">
                <a16:creationId xmlns:a16="http://schemas.microsoft.com/office/drawing/2014/main" id="{10A95186-FCDD-F298-FC4D-EFC582B78ED4}"/>
              </a:ext>
            </a:extLst>
          </p:cNvPr>
          <p:cNvPicPr>
            <a:picLocks noChangeAspect="1"/>
          </p:cNvPicPr>
          <p:nvPr/>
        </p:nvPicPr>
        <p:blipFill>
          <a:blip r:embed="rId5"/>
          <a:stretch>
            <a:fillRect/>
          </a:stretch>
        </p:blipFill>
        <p:spPr>
          <a:xfrm>
            <a:off x="2183363" y="-5078"/>
            <a:ext cx="7729843" cy="905069"/>
          </a:xfrm>
          <a:prstGeom prst="rect">
            <a:avLst/>
          </a:prstGeom>
        </p:spPr>
      </p:pic>
    </p:spTree>
    <p:extLst>
      <p:ext uri="{BB962C8B-B14F-4D97-AF65-F5344CB8AC3E}">
        <p14:creationId xmlns:p14="http://schemas.microsoft.com/office/powerpoint/2010/main" val="3520413041"/>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250"/>
                                        <p:tgtEl>
                                          <p:spTgt spid="23"/>
                                        </p:tgtEl>
                                      </p:cBhvr>
                                    </p:animEffect>
                                    <p:anim calcmode="lin" valueType="num">
                                      <p:cBhvr>
                                        <p:cTn id="15" dur="250" fill="hold"/>
                                        <p:tgtEl>
                                          <p:spTgt spid="23"/>
                                        </p:tgtEl>
                                        <p:attrNameLst>
                                          <p:attrName>ppt_x</p:attrName>
                                        </p:attrNameLst>
                                      </p:cBhvr>
                                      <p:tavLst>
                                        <p:tav tm="0">
                                          <p:val>
                                            <p:strVal val="#ppt_x"/>
                                          </p:val>
                                        </p:tav>
                                        <p:tav tm="100000">
                                          <p:val>
                                            <p:strVal val="#ppt_x"/>
                                          </p:val>
                                        </p:tav>
                                      </p:tavLst>
                                    </p:anim>
                                    <p:anim calcmode="lin" valueType="num">
                                      <p:cBhvr>
                                        <p:cTn id="16" dur="25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250"/>
                                        <p:tgtEl>
                                          <p:spTgt spid="26"/>
                                        </p:tgtEl>
                                      </p:cBhvr>
                                    </p:animEffect>
                                    <p:anim calcmode="lin" valueType="num">
                                      <p:cBhvr>
                                        <p:cTn id="22" dur="250" fill="hold"/>
                                        <p:tgtEl>
                                          <p:spTgt spid="26"/>
                                        </p:tgtEl>
                                        <p:attrNameLst>
                                          <p:attrName>ppt_x</p:attrName>
                                        </p:attrNameLst>
                                      </p:cBhvr>
                                      <p:tavLst>
                                        <p:tav tm="0">
                                          <p:val>
                                            <p:strVal val="#ppt_x"/>
                                          </p:val>
                                        </p:tav>
                                        <p:tav tm="100000">
                                          <p:val>
                                            <p:strVal val="#ppt_x"/>
                                          </p:val>
                                        </p:tav>
                                      </p:tavLst>
                                    </p:anim>
                                    <p:anim calcmode="lin" valueType="num">
                                      <p:cBhvr>
                                        <p:cTn id="23" dur="25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25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down)">
                                      <p:cBhvr>
                                        <p:cTn id="38" dur="250"/>
                                        <p:tgtEl>
                                          <p:spTgt spid="27"/>
                                        </p:tgtEl>
                                      </p:cBhvr>
                                    </p:animEffect>
                                  </p:childTnLst>
                                </p:cTn>
                              </p:par>
                            </p:childTnLst>
                          </p:cTn>
                        </p:par>
                        <p:par>
                          <p:cTn id="39" fill="hold">
                            <p:stCondLst>
                              <p:cond delay="250"/>
                            </p:stCondLst>
                            <p:childTnLst>
                              <p:par>
                                <p:cTn id="40" presetID="6" presetClass="entr" presetSubtype="16"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circle(in)">
                                      <p:cBhvr>
                                        <p:cTn id="42" dur="500"/>
                                        <p:tgtEl>
                                          <p:spTgt spid="19"/>
                                        </p:tgtEl>
                                      </p:cBhvr>
                                    </p:animEffect>
                                  </p:childTnLst>
                                </p:cTn>
                              </p:par>
                            </p:childTnLst>
                          </p:cTn>
                        </p:par>
                        <p:par>
                          <p:cTn id="43" fill="hold">
                            <p:stCondLst>
                              <p:cond delay="750"/>
                            </p:stCondLst>
                            <p:childTnLst>
                              <p:par>
                                <p:cTn id="44" presetID="6" presetClass="entr" presetSubtype="16"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circle(in)">
                                      <p:cBhvr>
                                        <p:cTn id="46" dur="500"/>
                                        <p:tgtEl>
                                          <p:spTgt spid="34"/>
                                        </p:tgtEl>
                                      </p:cBhvr>
                                    </p:animEffect>
                                  </p:childTnLst>
                                </p:cTn>
                              </p:par>
                            </p:childTnLst>
                          </p:cTn>
                        </p:par>
                        <p:par>
                          <p:cTn id="47" fill="hold">
                            <p:stCondLst>
                              <p:cond delay="1250"/>
                            </p:stCondLst>
                            <p:childTnLst>
                              <p:par>
                                <p:cTn id="48" presetID="6" presetClass="entr" presetSubtype="16"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circle(in)">
                                      <p:cBhvr>
                                        <p:cTn id="50" dur="500"/>
                                        <p:tgtEl>
                                          <p:spTgt spid="32"/>
                                        </p:tgtEl>
                                      </p:cBhvr>
                                    </p:animEffect>
                                  </p:childTnLst>
                                </p:cTn>
                              </p:par>
                              <p:par>
                                <p:cTn id="51" presetID="2" presetClass="entr" presetSubtype="4"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500" fill="hold"/>
                                        <p:tgtEl>
                                          <p:spTgt spid="6"/>
                                        </p:tgtEl>
                                        <p:attrNameLst>
                                          <p:attrName>ppt_x</p:attrName>
                                        </p:attrNameLst>
                                      </p:cBhvr>
                                      <p:tavLst>
                                        <p:tav tm="0">
                                          <p:val>
                                            <p:strVal val="#ppt_x"/>
                                          </p:val>
                                        </p:tav>
                                        <p:tav tm="100000">
                                          <p:val>
                                            <p:strVal val="#ppt_x"/>
                                          </p:val>
                                        </p:tav>
                                      </p:tavLst>
                                    </p:anim>
                                    <p:anim calcmode="lin" valueType="num">
                                      <p:cBhvr additive="base">
                                        <p:cTn id="54" dur="500" fill="hold"/>
                                        <p:tgtEl>
                                          <p:spTgt spid="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500" fill="hold"/>
                                        <p:tgtEl>
                                          <p:spTgt spid="7"/>
                                        </p:tgtEl>
                                        <p:attrNameLst>
                                          <p:attrName>ppt_x</p:attrName>
                                        </p:attrNameLst>
                                      </p:cBhvr>
                                      <p:tavLst>
                                        <p:tav tm="0">
                                          <p:val>
                                            <p:strVal val="#ppt_x"/>
                                          </p:val>
                                        </p:tav>
                                        <p:tav tm="100000">
                                          <p:val>
                                            <p:strVal val="#ppt_x"/>
                                          </p:val>
                                        </p:tav>
                                      </p:tavLst>
                                    </p:anim>
                                    <p:anim calcmode="lin" valueType="num">
                                      <p:cBhvr additive="base">
                                        <p:cTn id="58" dur="500" fill="hold"/>
                                        <p:tgtEl>
                                          <p:spTgt spid="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26" grpId="0" animBg="1"/>
      <p:bldP spid="27" grpId="0" animBg="1"/>
      <p:bldP spid="23" grpId="0" animBg="1"/>
      <p:bldP spid="24" grpId="0" animBg="1"/>
      <p:bldP spid="6" grpId="0" animBg="1"/>
      <p:bldP spid="7"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D881BB-E678-C438-7DAF-E1F49D4EBE5C}"/>
              </a:ext>
            </a:extLst>
          </p:cNvPr>
          <p:cNvSpPr txBox="1"/>
          <p:nvPr/>
        </p:nvSpPr>
        <p:spPr>
          <a:xfrm>
            <a:off x="4765609" y="83975"/>
            <a:ext cx="2829509" cy="861774"/>
          </a:xfrm>
          <a:prstGeom prst="rect">
            <a:avLst/>
          </a:prstGeom>
          <a:noFill/>
        </p:spPr>
        <p:txBody>
          <a:bodyPr wrap="square" rtlCol="0">
            <a:spAutoFit/>
          </a:bodyPr>
          <a:lstStyle/>
          <a:p>
            <a:pPr algn="ctr"/>
            <a:r>
              <a:rPr lang="en-IN" sz="5000" b="1" u="sng" dirty="0">
                <a:solidFill>
                  <a:srgbClr val="004AAD"/>
                </a:solidFill>
                <a:latin typeface="Sitka Heading" pitchFamily="2" charset="0"/>
              </a:rPr>
              <a:t>Chat Bot</a:t>
            </a:r>
          </a:p>
        </p:txBody>
      </p:sp>
      <p:sp>
        <p:nvSpPr>
          <p:cNvPr id="3" name="TextBox 2">
            <a:extLst>
              <a:ext uri="{FF2B5EF4-FFF2-40B4-BE49-F238E27FC236}">
                <a16:creationId xmlns:a16="http://schemas.microsoft.com/office/drawing/2014/main" id="{58BA33E3-D163-EEE4-7BE5-1CCAED0EF1A9}"/>
              </a:ext>
            </a:extLst>
          </p:cNvPr>
          <p:cNvSpPr txBox="1"/>
          <p:nvPr/>
        </p:nvSpPr>
        <p:spPr>
          <a:xfrm>
            <a:off x="9797143" y="6391469"/>
            <a:ext cx="2146041" cy="369332"/>
          </a:xfrm>
          <a:prstGeom prst="rect">
            <a:avLst/>
          </a:prstGeom>
          <a:noFill/>
        </p:spPr>
        <p:txBody>
          <a:bodyPr wrap="square" rtlCol="0">
            <a:spAutoFit/>
          </a:bodyPr>
          <a:lstStyle/>
          <a:p>
            <a:r>
              <a:rPr lang="en-IN" u="sng" dirty="0">
                <a:solidFill>
                  <a:srgbClr val="0070C0"/>
                </a:solidFill>
                <a:hlinkClick r:id="rId2" action="ppaction://hlinksldjump"/>
              </a:rPr>
              <a:t>&lt; Back to Home Page</a:t>
            </a:r>
            <a:endParaRPr lang="en-IN" u="sng" dirty="0">
              <a:solidFill>
                <a:srgbClr val="0070C0"/>
              </a:solidFill>
            </a:endParaRPr>
          </a:p>
        </p:txBody>
      </p:sp>
      <p:pic>
        <p:nvPicPr>
          <p:cNvPr id="9" name="Picture 8">
            <a:extLst>
              <a:ext uri="{FF2B5EF4-FFF2-40B4-BE49-F238E27FC236}">
                <a16:creationId xmlns:a16="http://schemas.microsoft.com/office/drawing/2014/main" id="{046B7AD5-6E06-DEA1-1B52-A8AAA648FDF9}"/>
              </a:ext>
            </a:extLst>
          </p:cNvPr>
          <p:cNvPicPr>
            <a:picLocks noChangeAspect="1"/>
          </p:cNvPicPr>
          <p:nvPr/>
        </p:nvPicPr>
        <p:blipFill>
          <a:blip r:embed="rId3"/>
          <a:stretch>
            <a:fillRect/>
          </a:stretch>
        </p:blipFill>
        <p:spPr>
          <a:xfrm>
            <a:off x="830424" y="912387"/>
            <a:ext cx="10580916" cy="5273810"/>
          </a:xfrm>
          <a:prstGeom prst="rect">
            <a:avLst/>
          </a:prstGeom>
        </p:spPr>
      </p:pic>
      <p:pic>
        <p:nvPicPr>
          <p:cNvPr id="7" name="Picture 6">
            <a:extLst>
              <a:ext uri="{FF2B5EF4-FFF2-40B4-BE49-F238E27FC236}">
                <a16:creationId xmlns:a16="http://schemas.microsoft.com/office/drawing/2014/main" id="{754A7B3D-4393-A9F2-BAEC-9BB9939AB8DF}"/>
              </a:ext>
            </a:extLst>
          </p:cNvPr>
          <p:cNvPicPr>
            <a:picLocks noChangeAspect="1"/>
          </p:cNvPicPr>
          <p:nvPr/>
        </p:nvPicPr>
        <p:blipFill rotWithShape="1">
          <a:blip r:embed="rId4">
            <a:extLst>
              <a:ext uri="{28A0092B-C50C-407E-A947-70E740481C1C}">
                <a14:useLocalDpi xmlns:a14="http://schemas.microsoft.com/office/drawing/2010/main" val="0"/>
              </a:ext>
            </a:extLst>
          </a:blip>
          <a:srcRect l="17930" t="14910" r="13017" b="11406"/>
          <a:stretch/>
        </p:blipFill>
        <p:spPr>
          <a:xfrm>
            <a:off x="1671140" y="1389255"/>
            <a:ext cx="4048527" cy="4320073"/>
          </a:xfrm>
          <a:prstGeom prst="rect">
            <a:avLst/>
          </a:prstGeom>
        </p:spPr>
      </p:pic>
    </p:spTree>
    <p:extLst>
      <p:ext uri="{BB962C8B-B14F-4D97-AF65-F5344CB8AC3E}">
        <p14:creationId xmlns:p14="http://schemas.microsoft.com/office/powerpoint/2010/main" val="1796395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181470" y="829979"/>
            <a:ext cx="4196589" cy="5782733"/>
            <a:chOff x="0" y="0"/>
            <a:chExt cx="1657912" cy="2284537"/>
          </a:xfrm>
        </p:grpSpPr>
        <p:sp>
          <p:nvSpPr>
            <p:cNvPr id="4" name="Freeform 4"/>
            <p:cNvSpPr/>
            <p:nvPr/>
          </p:nvSpPr>
          <p:spPr>
            <a:xfrm>
              <a:off x="0" y="0"/>
              <a:ext cx="1657912" cy="2284537"/>
            </a:xfrm>
            <a:custGeom>
              <a:avLst/>
              <a:gdLst/>
              <a:ahLst/>
              <a:cxnLst/>
              <a:rect l="l" t="t" r="r" b="b"/>
              <a:pathLst>
                <a:path w="1657912" h="2284537">
                  <a:moveTo>
                    <a:pt x="62724" y="0"/>
                  </a:moveTo>
                  <a:lnTo>
                    <a:pt x="1595188" y="0"/>
                  </a:lnTo>
                  <a:cubicBezTo>
                    <a:pt x="1611824" y="0"/>
                    <a:pt x="1627778" y="6608"/>
                    <a:pt x="1639541" y="18371"/>
                  </a:cubicBezTo>
                  <a:cubicBezTo>
                    <a:pt x="1651304" y="30134"/>
                    <a:pt x="1657912" y="46088"/>
                    <a:pt x="1657912" y="62724"/>
                  </a:cubicBezTo>
                  <a:lnTo>
                    <a:pt x="1657912" y="2221813"/>
                  </a:lnTo>
                  <a:cubicBezTo>
                    <a:pt x="1657912" y="2256454"/>
                    <a:pt x="1629830" y="2284537"/>
                    <a:pt x="1595188" y="2284537"/>
                  </a:cubicBezTo>
                  <a:lnTo>
                    <a:pt x="62724" y="2284537"/>
                  </a:lnTo>
                  <a:cubicBezTo>
                    <a:pt x="46088" y="2284537"/>
                    <a:pt x="30134" y="2277928"/>
                    <a:pt x="18371" y="2266165"/>
                  </a:cubicBezTo>
                  <a:cubicBezTo>
                    <a:pt x="6608" y="2254403"/>
                    <a:pt x="0" y="2238448"/>
                    <a:pt x="0" y="2221813"/>
                  </a:cubicBezTo>
                  <a:lnTo>
                    <a:pt x="0" y="62724"/>
                  </a:lnTo>
                  <a:cubicBezTo>
                    <a:pt x="0" y="46088"/>
                    <a:pt x="6608" y="30134"/>
                    <a:pt x="18371" y="18371"/>
                  </a:cubicBezTo>
                  <a:cubicBezTo>
                    <a:pt x="30134" y="6608"/>
                    <a:pt x="46088" y="0"/>
                    <a:pt x="62724" y="0"/>
                  </a:cubicBezTo>
                  <a:close/>
                </a:path>
              </a:pathLst>
            </a:custGeom>
            <a:solidFill>
              <a:srgbClr val="004AAD"/>
            </a:solidFill>
          </p:spPr>
        </p:sp>
        <p:sp>
          <p:nvSpPr>
            <p:cNvPr id="5" name="TextBox 5"/>
            <p:cNvSpPr txBox="1"/>
            <p:nvPr/>
          </p:nvSpPr>
          <p:spPr>
            <a:xfrm>
              <a:off x="0" y="-47625"/>
              <a:ext cx="1657912" cy="2332162"/>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394074" y="1255773"/>
            <a:ext cx="1245511" cy="124551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ACAC"/>
            </a:solidFill>
          </p:spPr>
        </p:sp>
        <p:sp>
          <p:nvSpPr>
            <p:cNvPr id="8" name="TextBox 8"/>
            <p:cNvSpPr txBox="1"/>
            <p:nvPr/>
          </p:nvSpPr>
          <p:spPr>
            <a:xfrm>
              <a:off x="76200" y="28575"/>
              <a:ext cx="660400" cy="708025"/>
            </a:xfrm>
            <a:prstGeom prst="rect">
              <a:avLst/>
            </a:prstGeom>
          </p:spPr>
          <p:txBody>
            <a:bodyPr lIns="33867" tIns="33867" rIns="33867" bIns="33867" rtlCol="0" anchor="ctr"/>
            <a:lstStyle/>
            <a:p>
              <a:pPr algn="ctr">
                <a:lnSpc>
                  <a:spcPts val="1773"/>
                </a:lnSpc>
              </a:pPr>
              <a:endParaRPr sz="1200"/>
            </a:p>
          </p:txBody>
        </p:sp>
      </p:grpSp>
      <p:grpSp>
        <p:nvGrpSpPr>
          <p:cNvPr id="9" name="Group 9"/>
          <p:cNvGrpSpPr/>
          <p:nvPr/>
        </p:nvGrpSpPr>
        <p:grpSpPr>
          <a:xfrm>
            <a:off x="394074" y="3133312"/>
            <a:ext cx="1245511" cy="124551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ACAC"/>
            </a:solidFill>
          </p:spPr>
        </p:sp>
        <p:sp>
          <p:nvSpPr>
            <p:cNvPr id="11" name="TextBox 11"/>
            <p:cNvSpPr txBox="1"/>
            <p:nvPr/>
          </p:nvSpPr>
          <p:spPr>
            <a:xfrm>
              <a:off x="76200" y="28575"/>
              <a:ext cx="660400" cy="708025"/>
            </a:xfrm>
            <a:prstGeom prst="rect">
              <a:avLst/>
            </a:prstGeom>
          </p:spPr>
          <p:txBody>
            <a:bodyPr lIns="33867" tIns="33867" rIns="33867" bIns="33867" rtlCol="0" anchor="ctr"/>
            <a:lstStyle/>
            <a:p>
              <a:pPr algn="ctr">
                <a:lnSpc>
                  <a:spcPts val="1773"/>
                </a:lnSpc>
              </a:pPr>
              <a:endParaRPr sz="1200"/>
            </a:p>
          </p:txBody>
        </p:sp>
      </p:grpSp>
      <p:grpSp>
        <p:nvGrpSpPr>
          <p:cNvPr id="12" name="Group 12"/>
          <p:cNvGrpSpPr/>
          <p:nvPr/>
        </p:nvGrpSpPr>
        <p:grpSpPr>
          <a:xfrm>
            <a:off x="394074" y="5036251"/>
            <a:ext cx="1245511" cy="124551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ACAC"/>
            </a:solidFill>
          </p:spPr>
        </p:sp>
        <p:sp>
          <p:nvSpPr>
            <p:cNvPr id="14" name="TextBox 14"/>
            <p:cNvSpPr txBox="1"/>
            <p:nvPr/>
          </p:nvSpPr>
          <p:spPr>
            <a:xfrm>
              <a:off x="76200" y="28575"/>
              <a:ext cx="660400" cy="708025"/>
            </a:xfrm>
            <a:prstGeom prst="rect">
              <a:avLst/>
            </a:prstGeom>
          </p:spPr>
          <p:txBody>
            <a:bodyPr lIns="33867" tIns="33867" rIns="33867" bIns="33867" rtlCol="0" anchor="ctr"/>
            <a:lstStyle/>
            <a:p>
              <a:pPr algn="ctr">
                <a:lnSpc>
                  <a:spcPts val="1773"/>
                </a:lnSpc>
              </a:pPr>
              <a:endParaRPr sz="1200"/>
            </a:p>
          </p:txBody>
        </p:sp>
      </p:grpSp>
      <p:grpSp>
        <p:nvGrpSpPr>
          <p:cNvPr id="15" name="Group 15"/>
          <p:cNvGrpSpPr>
            <a:grpSpLocks noChangeAspect="1"/>
          </p:cNvGrpSpPr>
          <p:nvPr/>
        </p:nvGrpSpPr>
        <p:grpSpPr>
          <a:xfrm rot="-696354">
            <a:off x="6096000" y="268254"/>
            <a:ext cx="2648637" cy="2648637"/>
            <a:chOff x="0" y="0"/>
            <a:chExt cx="6350000" cy="6350000"/>
          </a:xfrm>
        </p:grpSpPr>
        <p:sp>
          <p:nvSpPr>
            <p:cNvPr id="16" name="Freeform 16"/>
            <p:cNvSpPr/>
            <p:nvPr/>
          </p:nvSpPr>
          <p:spPr>
            <a:xfrm>
              <a:off x="0" y="0"/>
              <a:ext cx="6350000" cy="6350000"/>
            </a:xfrm>
            <a:custGeom>
              <a:avLst/>
              <a:gdLst/>
              <a:ahLst/>
              <a:cxnLst/>
              <a:rect l="l" t="t" r="r" b="b"/>
              <a:pathLst>
                <a:path w="6350000" h="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solidFill>
              <a:srgbClr val="FF914D"/>
            </a:solidFill>
          </p:spPr>
        </p:sp>
        <p:sp>
          <p:nvSpPr>
            <p:cNvPr id="17" name="Freeform 17"/>
            <p:cNvSpPr/>
            <p:nvPr/>
          </p:nvSpPr>
          <p:spPr>
            <a:xfrm>
              <a:off x="391160" y="364490"/>
              <a:ext cx="5619750" cy="5621020"/>
            </a:xfrm>
            <a:custGeom>
              <a:avLst/>
              <a:gdLst/>
              <a:ahLst/>
              <a:cxnLst/>
              <a:rect l="l" t="t" r="r" b="b"/>
              <a:pathLst>
                <a:path w="5619750" h="5621020">
                  <a:moveTo>
                    <a:pt x="2810510" y="0"/>
                  </a:moveTo>
                  <a:cubicBezTo>
                    <a:pt x="4362450" y="0"/>
                    <a:pt x="5619750" y="1258570"/>
                    <a:pt x="5619750" y="2810510"/>
                  </a:cubicBezTo>
                  <a:cubicBezTo>
                    <a:pt x="5619750" y="4362450"/>
                    <a:pt x="4361180" y="5621020"/>
                    <a:pt x="2810510" y="5621020"/>
                  </a:cubicBezTo>
                  <a:cubicBezTo>
                    <a:pt x="1258570" y="5621020"/>
                    <a:pt x="0" y="4362450"/>
                    <a:pt x="0" y="2810510"/>
                  </a:cubicBezTo>
                  <a:cubicBezTo>
                    <a:pt x="1270" y="1258570"/>
                    <a:pt x="1258570" y="0"/>
                    <a:pt x="2810510" y="0"/>
                  </a:cubicBezTo>
                  <a:close/>
                </a:path>
              </a:pathLst>
            </a:custGeom>
            <a:blipFill>
              <a:blip r:embed="rId3"/>
              <a:stretch>
                <a:fillRect l="-26245" r="-84328" b="-5263"/>
              </a:stretch>
            </a:blipFill>
          </p:spPr>
        </p:sp>
      </p:grpSp>
      <p:grpSp>
        <p:nvGrpSpPr>
          <p:cNvPr id="18" name="Group 18"/>
          <p:cNvGrpSpPr>
            <a:grpSpLocks noChangeAspect="1"/>
          </p:cNvGrpSpPr>
          <p:nvPr/>
        </p:nvGrpSpPr>
        <p:grpSpPr>
          <a:xfrm rot="7678645">
            <a:off x="9227237" y="1944140"/>
            <a:ext cx="2648637" cy="2648637"/>
            <a:chOff x="0" y="0"/>
            <a:chExt cx="6350000" cy="6350000"/>
          </a:xfrm>
        </p:grpSpPr>
        <p:sp>
          <p:nvSpPr>
            <p:cNvPr id="19" name="Freeform 19"/>
            <p:cNvSpPr/>
            <p:nvPr/>
          </p:nvSpPr>
          <p:spPr>
            <a:xfrm>
              <a:off x="0" y="0"/>
              <a:ext cx="6350000" cy="6350000"/>
            </a:xfrm>
            <a:custGeom>
              <a:avLst/>
              <a:gdLst/>
              <a:ahLst/>
              <a:cxnLst/>
              <a:rect l="l" t="t" r="r" b="b"/>
              <a:pathLst>
                <a:path w="6350000" h="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solidFill>
              <a:srgbClr val="EC197F"/>
            </a:solidFill>
          </p:spPr>
        </p:sp>
        <p:sp>
          <p:nvSpPr>
            <p:cNvPr id="20" name="Freeform 20"/>
            <p:cNvSpPr/>
            <p:nvPr/>
          </p:nvSpPr>
          <p:spPr>
            <a:xfrm rot="-7578000">
              <a:off x="17572" y="-8327"/>
              <a:ext cx="6366925" cy="6366653"/>
            </a:xfrm>
            <a:custGeom>
              <a:avLst/>
              <a:gdLst/>
              <a:ahLst/>
              <a:cxnLst/>
              <a:rect l="l" t="t" r="r" b="b"/>
              <a:pathLst>
                <a:path w="6366925" h="6366653">
                  <a:moveTo>
                    <a:pt x="5448156" y="4847698"/>
                  </a:moveTo>
                  <a:cubicBezTo>
                    <a:pt x="4529387" y="6098450"/>
                    <a:pt x="2770732" y="6366653"/>
                    <a:pt x="1519980" y="5447884"/>
                  </a:cubicBezTo>
                  <a:cubicBezTo>
                    <a:pt x="269227" y="4529115"/>
                    <a:pt x="0" y="2769708"/>
                    <a:pt x="918017" y="1519980"/>
                  </a:cubicBezTo>
                  <a:cubicBezTo>
                    <a:pt x="1836786" y="269227"/>
                    <a:pt x="3596194" y="0"/>
                    <a:pt x="4846946" y="918769"/>
                  </a:cubicBezTo>
                  <a:cubicBezTo>
                    <a:pt x="6096946" y="1838562"/>
                    <a:pt x="6366925" y="3596945"/>
                    <a:pt x="5448156" y="4847698"/>
                  </a:cubicBezTo>
                  <a:close/>
                </a:path>
              </a:pathLst>
            </a:custGeom>
            <a:blipFill>
              <a:blip r:embed="rId4"/>
              <a:stretch>
                <a:fillRect l="-5736" t="-5741" r="-5743" b="-5734"/>
              </a:stretch>
            </a:blipFill>
          </p:spPr>
        </p:sp>
      </p:grpSp>
      <p:grpSp>
        <p:nvGrpSpPr>
          <p:cNvPr id="21" name="Group 21"/>
          <p:cNvGrpSpPr>
            <a:grpSpLocks noChangeAspect="1"/>
          </p:cNvGrpSpPr>
          <p:nvPr/>
        </p:nvGrpSpPr>
        <p:grpSpPr>
          <a:xfrm rot="-4155322">
            <a:off x="5978330" y="3934884"/>
            <a:ext cx="2648637" cy="2648637"/>
            <a:chOff x="0" y="0"/>
            <a:chExt cx="6350000" cy="6350000"/>
          </a:xfrm>
        </p:grpSpPr>
        <p:sp>
          <p:nvSpPr>
            <p:cNvPr id="22" name="Freeform 22"/>
            <p:cNvSpPr/>
            <p:nvPr/>
          </p:nvSpPr>
          <p:spPr>
            <a:xfrm>
              <a:off x="0" y="0"/>
              <a:ext cx="6350000" cy="6350000"/>
            </a:xfrm>
            <a:custGeom>
              <a:avLst/>
              <a:gdLst/>
              <a:ahLst/>
              <a:cxnLst/>
              <a:rect l="l" t="t" r="r" b="b"/>
              <a:pathLst>
                <a:path w="6350000" h="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solidFill>
              <a:srgbClr val="FFDE59"/>
            </a:solidFill>
          </p:spPr>
        </p:sp>
        <p:sp>
          <p:nvSpPr>
            <p:cNvPr id="23" name="Freeform 23"/>
            <p:cNvSpPr/>
            <p:nvPr/>
          </p:nvSpPr>
          <p:spPr>
            <a:xfrm rot="4302000">
              <a:off x="45567" y="19936"/>
              <a:ext cx="6310936" cy="6310129"/>
            </a:xfrm>
            <a:custGeom>
              <a:avLst/>
              <a:gdLst/>
              <a:ahLst/>
              <a:cxnLst/>
              <a:rect l="l" t="t" r="r" b="b"/>
              <a:pathLst>
                <a:path w="6310936" h="6310129">
                  <a:moveTo>
                    <a:pt x="487298" y="2271982"/>
                  </a:moveTo>
                  <a:cubicBezTo>
                    <a:pt x="974595" y="798531"/>
                    <a:pt x="2564296" y="0"/>
                    <a:pt x="4037748" y="487297"/>
                  </a:cubicBezTo>
                  <a:cubicBezTo>
                    <a:pt x="5511199" y="974594"/>
                    <a:pt x="6310936" y="2564694"/>
                    <a:pt x="5824037" y="4036940"/>
                  </a:cubicBezTo>
                  <a:cubicBezTo>
                    <a:pt x="5336740" y="5510391"/>
                    <a:pt x="3746640" y="6310128"/>
                    <a:pt x="2273188" y="5822831"/>
                  </a:cubicBezTo>
                  <a:cubicBezTo>
                    <a:pt x="800136" y="5334328"/>
                    <a:pt x="0" y="3745433"/>
                    <a:pt x="487297" y="2271982"/>
                  </a:cubicBezTo>
                  <a:close/>
                </a:path>
              </a:pathLst>
            </a:custGeom>
            <a:blipFill>
              <a:blip r:embed="rId5"/>
              <a:stretch>
                <a:fillRect l="-62783" t="-12602" r="-66318" b="-1965"/>
              </a:stretch>
            </a:blipFill>
          </p:spPr>
        </p:sp>
      </p:grpSp>
      <p:sp>
        <p:nvSpPr>
          <p:cNvPr id="24" name="TextBox 24"/>
          <p:cNvSpPr txBox="1"/>
          <p:nvPr/>
        </p:nvSpPr>
        <p:spPr>
          <a:xfrm>
            <a:off x="574665" y="198403"/>
            <a:ext cx="5410200" cy="600742"/>
          </a:xfrm>
          <a:prstGeom prst="rect">
            <a:avLst/>
          </a:prstGeom>
        </p:spPr>
        <p:txBody>
          <a:bodyPr lIns="0" tIns="0" rIns="0" bIns="0" rtlCol="0" anchor="t">
            <a:spAutoFit/>
          </a:bodyPr>
          <a:lstStyle/>
          <a:p>
            <a:pPr>
              <a:lnSpc>
                <a:spcPts val="4954"/>
              </a:lnSpc>
            </a:pPr>
            <a:r>
              <a:rPr lang="en-US" sz="3539">
                <a:solidFill>
                  <a:srgbClr val="004AAD"/>
                </a:solidFill>
                <a:latin typeface="League Spartan Bold"/>
              </a:rPr>
              <a:t>UPCOMING  FEATURES</a:t>
            </a:r>
          </a:p>
        </p:txBody>
      </p:sp>
      <p:sp>
        <p:nvSpPr>
          <p:cNvPr id="25" name="TextBox 25"/>
          <p:cNvSpPr txBox="1"/>
          <p:nvPr/>
        </p:nvSpPr>
        <p:spPr>
          <a:xfrm>
            <a:off x="432174" y="1445532"/>
            <a:ext cx="1092557" cy="855171"/>
          </a:xfrm>
          <a:prstGeom prst="rect">
            <a:avLst/>
          </a:prstGeom>
        </p:spPr>
        <p:txBody>
          <a:bodyPr lIns="0" tIns="0" rIns="0" bIns="0" rtlCol="0" anchor="t">
            <a:spAutoFit/>
          </a:bodyPr>
          <a:lstStyle/>
          <a:p>
            <a:pPr algn="ctr">
              <a:lnSpc>
                <a:spcPts val="7335"/>
              </a:lnSpc>
            </a:pPr>
            <a:r>
              <a:rPr lang="en-US" sz="5240">
                <a:solidFill>
                  <a:srgbClr val="000000"/>
                </a:solidFill>
                <a:latin typeface="League Spartan"/>
              </a:rPr>
              <a:t>1</a:t>
            </a:r>
          </a:p>
        </p:txBody>
      </p:sp>
      <p:sp>
        <p:nvSpPr>
          <p:cNvPr id="26" name="TextBox 26"/>
          <p:cNvSpPr txBox="1"/>
          <p:nvPr/>
        </p:nvSpPr>
        <p:spPr>
          <a:xfrm>
            <a:off x="457851" y="3302000"/>
            <a:ext cx="1092557" cy="879472"/>
          </a:xfrm>
          <a:prstGeom prst="rect">
            <a:avLst/>
          </a:prstGeom>
        </p:spPr>
        <p:txBody>
          <a:bodyPr lIns="0" tIns="0" rIns="0" bIns="0" rtlCol="0" anchor="t">
            <a:spAutoFit/>
          </a:bodyPr>
          <a:lstStyle/>
          <a:p>
            <a:pPr algn="ctr">
              <a:lnSpc>
                <a:spcPts val="7335"/>
              </a:lnSpc>
            </a:pPr>
            <a:r>
              <a:rPr lang="en-US" sz="5240">
                <a:solidFill>
                  <a:srgbClr val="000000"/>
                </a:solidFill>
                <a:latin typeface="League Spartan Bold"/>
              </a:rPr>
              <a:t>2</a:t>
            </a:r>
          </a:p>
        </p:txBody>
      </p:sp>
      <p:sp>
        <p:nvSpPr>
          <p:cNvPr id="27" name="TextBox 27"/>
          <p:cNvSpPr txBox="1"/>
          <p:nvPr/>
        </p:nvSpPr>
        <p:spPr>
          <a:xfrm>
            <a:off x="470551" y="5232730"/>
            <a:ext cx="1092557" cy="855171"/>
          </a:xfrm>
          <a:prstGeom prst="rect">
            <a:avLst/>
          </a:prstGeom>
        </p:spPr>
        <p:txBody>
          <a:bodyPr lIns="0" tIns="0" rIns="0" bIns="0" rtlCol="0" anchor="t">
            <a:spAutoFit/>
          </a:bodyPr>
          <a:lstStyle/>
          <a:p>
            <a:pPr algn="ctr">
              <a:lnSpc>
                <a:spcPts val="7335"/>
              </a:lnSpc>
            </a:pPr>
            <a:r>
              <a:rPr lang="en-US" sz="5240">
                <a:solidFill>
                  <a:srgbClr val="000000"/>
                </a:solidFill>
                <a:latin typeface="League Spartan"/>
              </a:rPr>
              <a:t>3</a:t>
            </a:r>
          </a:p>
        </p:txBody>
      </p:sp>
      <p:sp>
        <p:nvSpPr>
          <p:cNvPr id="28" name="TextBox 28"/>
          <p:cNvSpPr txBox="1"/>
          <p:nvPr/>
        </p:nvSpPr>
        <p:spPr>
          <a:xfrm>
            <a:off x="2119187" y="1458232"/>
            <a:ext cx="2563770" cy="571695"/>
          </a:xfrm>
          <a:prstGeom prst="rect">
            <a:avLst/>
          </a:prstGeom>
        </p:spPr>
        <p:txBody>
          <a:bodyPr lIns="0" tIns="0" rIns="0" bIns="0" rtlCol="0" anchor="t">
            <a:spAutoFit/>
          </a:bodyPr>
          <a:lstStyle/>
          <a:p>
            <a:pPr algn="ctr">
              <a:lnSpc>
                <a:spcPts val="4666"/>
              </a:lnSpc>
              <a:spcBef>
                <a:spcPct val="0"/>
              </a:spcBef>
            </a:pPr>
            <a:r>
              <a:rPr lang="en-US" sz="3333" dirty="0">
                <a:solidFill>
                  <a:srgbClr val="FFFFFF"/>
                </a:solidFill>
                <a:latin typeface="Poppins"/>
              </a:rPr>
              <a:t>Scholarship</a:t>
            </a:r>
          </a:p>
        </p:txBody>
      </p:sp>
      <p:sp>
        <p:nvSpPr>
          <p:cNvPr id="29" name="TextBox 29"/>
          <p:cNvSpPr txBox="1"/>
          <p:nvPr/>
        </p:nvSpPr>
        <p:spPr>
          <a:xfrm>
            <a:off x="1774543" y="3340100"/>
            <a:ext cx="3253059" cy="571695"/>
          </a:xfrm>
          <a:prstGeom prst="rect">
            <a:avLst/>
          </a:prstGeom>
        </p:spPr>
        <p:txBody>
          <a:bodyPr lIns="0" tIns="0" rIns="0" bIns="0" rtlCol="0" anchor="t">
            <a:spAutoFit/>
          </a:bodyPr>
          <a:lstStyle/>
          <a:p>
            <a:pPr algn="ctr">
              <a:lnSpc>
                <a:spcPts val="4666"/>
              </a:lnSpc>
              <a:spcBef>
                <a:spcPct val="0"/>
              </a:spcBef>
            </a:pPr>
            <a:r>
              <a:rPr lang="en-US" sz="3333">
                <a:solidFill>
                  <a:srgbClr val="FFFFFF"/>
                </a:solidFill>
                <a:latin typeface="Poppins"/>
              </a:rPr>
              <a:t>Voice Assistant</a:t>
            </a:r>
          </a:p>
        </p:txBody>
      </p:sp>
      <p:sp>
        <p:nvSpPr>
          <p:cNvPr id="30" name="TextBox 30"/>
          <p:cNvSpPr txBox="1"/>
          <p:nvPr/>
        </p:nvSpPr>
        <p:spPr>
          <a:xfrm>
            <a:off x="1774543" y="5021890"/>
            <a:ext cx="3253059" cy="1174424"/>
          </a:xfrm>
          <a:prstGeom prst="rect">
            <a:avLst/>
          </a:prstGeom>
        </p:spPr>
        <p:txBody>
          <a:bodyPr lIns="0" tIns="0" rIns="0" bIns="0" rtlCol="0" anchor="t">
            <a:spAutoFit/>
          </a:bodyPr>
          <a:lstStyle/>
          <a:p>
            <a:pPr algn="ctr">
              <a:lnSpc>
                <a:spcPts val="4666"/>
              </a:lnSpc>
              <a:spcBef>
                <a:spcPct val="0"/>
              </a:spcBef>
            </a:pPr>
            <a:r>
              <a:rPr lang="en-US" sz="3333">
                <a:solidFill>
                  <a:srgbClr val="FFFFFF"/>
                </a:solidFill>
                <a:latin typeface="Poppins"/>
              </a:rPr>
              <a:t>Regional Languages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465667" y="2082800"/>
            <a:ext cx="3496733" cy="888519"/>
            <a:chOff x="0" y="0"/>
            <a:chExt cx="1381426" cy="351020"/>
          </a:xfrm>
        </p:grpSpPr>
        <p:sp>
          <p:nvSpPr>
            <p:cNvPr id="4" name="Freeform 4"/>
            <p:cNvSpPr/>
            <p:nvPr/>
          </p:nvSpPr>
          <p:spPr>
            <a:xfrm>
              <a:off x="0" y="0"/>
              <a:ext cx="1381426" cy="351020"/>
            </a:xfrm>
            <a:custGeom>
              <a:avLst/>
              <a:gdLst/>
              <a:ahLst/>
              <a:cxnLst/>
              <a:rect l="l" t="t" r="r" b="b"/>
              <a:pathLst>
                <a:path w="1381426" h="351020">
                  <a:moveTo>
                    <a:pt x="75277" y="0"/>
                  </a:moveTo>
                  <a:lnTo>
                    <a:pt x="1306148" y="0"/>
                  </a:lnTo>
                  <a:cubicBezTo>
                    <a:pt x="1326113" y="0"/>
                    <a:pt x="1345260" y="7931"/>
                    <a:pt x="1359377" y="22048"/>
                  </a:cubicBezTo>
                  <a:cubicBezTo>
                    <a:pt x="1373495" y="36166"/>
                    <a:pt x="1381426" y="55313"/>
                    <a:pt x="1381426" y="75277"/>
                  </a:cubicBezTo>
                  <a:lnTo>
                    <a:pt x="1381426" y="275742"/>
                  </a:lnTo>
                  <a:cubicBezTo>
                    <a:pt x="1381426" y="295707"/>
                    <a:pt x="1373495" y="314854"/>
                    <a:pt x="1359377" y="328971"/>
                  </a:cubicBezTo>
                  <a:cubicBezTo>
                    <a:pt x="1345260" y="343089"/>
                    <a:pt x="1326113" y="351020"/>
                    <a:pt x="1306148" y="351020"/>
                  </a:cubicBezTo>
                  <a:lnTo>
                    <a:pt x="75277" y="351020"/>
                  </a:lnTo>
                  <a:cubicBezTo>
                    <a:pt x="55313" y="351020"/>
                    <a:pt x="36166" y="343089"/>
                    <a:pt x="22048" y="328971"/>
                  </a:cubicBezTo>
                  <a:cubicBezTo>
                    <a:pt x="7931" y="314854"/>
                    <a:pt x="0" y="295707"/>
                    <a:pt x="0" y="275742"/>
                  </a:cubicBezTo>
                  <a:lnTo>
                    <a:pt x="0" y="75277"/>
                  </a:lnTo>
                  <a:cubicBezTo>
                    <a:pt x="0" y="55313"/>
                    <a:pt x="7931" y="36166"/>
                    <a:pt x="22048" y="22048"/>
                  </a:cubicBezTo>
                  <a:cubicBezTo>
                    <a:pt x="36166" y="7931"/>
                    <a:pt x="55313" y="0"/>
                    <a:pt x="75277" y="0"/>
                  </a:cubicBezTo>
                  <a:close/>
                </a:path>
              </a:pathLst>
            </a:custGeom>
            <a:solidFill>
              <a:srgbClr val="004AAD"/>
            </a:solidFill>
          </p:spPr>
        </p:sp>
        <p:sp>
          <p:nvSpPr>
            <p:cNvPr id="5" name="TextBox 5"/>
            <p:cNvSpPr txBox="1"/>
            <p:nvPr/>
          </p:nvSpPr>
          <p:spPr>
            <a:xfrm>
              <a:off x="0" y="-47625"/>
              <a:ext cx="1381426" cy="398645"/>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9160933" y="2082800"/>
            <a:ext cx="3412067" cy="888519"/>
            <a:chOff x="0" y="0"/>
            <a:chExt cx="1347977" cy="351020"/>
          </a:xfrm>
        </p:grpSpPr>
        <p:sp>
          <p:nvSpPr>
            <p:cNvPr id="7" name="Freeform 7"/>
            <p:cNvSpPr/>
            <p:nvPr/>
          </p:nvSpPr>
          <p:spPr>
            <a:xfrm>
              <a:off x="0" y="0"/>
              <a:ext cx="1347977" cy="351020"/>
            </a:xfrm>
            <a:custGeom>
              <a:avLst/>
              <a:gdLst/>
              <a:ahLst/>
              <a:cxnLst/>
              <a:rect l="l" t="t" r="r" b="b"/>
              <a:pathLst>
                <a:path w="1347977" h="351020">
                  <a:moveTo>
                    <a:pt x="77145" y="0"/>
                  </a:moveTo>
                  <a:lnTo>
                    <a:pt x="1270832" y="0"/>
                  </a:lnTo>
                  <a:cubicBezTo>
                    <a:pt x="1291292" y="0"/>
                    <a:pt x="1310914" y="8128"/>
                    <a:pt x="1325382" y="22595"/>
                  </a:cubicBezTo>
                  <a:cubicBezTo>
                    <a:pt x="1339849" y="37063"/>
                    <a:pt x="1347977" y="56685"/>
                    <a:pt x="1347977" y="77145"/>
                  </a:cubicBezTo>
                  <a:lnTo>
                    <a:pt x="1347977" y="273874"/>
                  </a:lnTo>
                  <a:cubicBezTo>
                    <a:pt x="1347977" y="316480"/>
                    <a:pt x="1313438" y="351020"/>
                    <a:pt x="1270832" y="351020"/>
                  </a:cubicBezTo>
                  <a:lnTo>
                    <a:pt x="77145" y="351020"/>
                  </a:lnTo>
                  <a:cubicBezTo>
                    <a:pt x="34539" y="351020"/>
                    <a:pt x="0" y="316480"/>
                    <a:pt x="0" y="273874"/>
                  </a:cubicBezTo>
                  <a:lnTo>
                    <a:pt x="0" y="77145"/>
                  </a:lnTo>
                  <a:cubicBezTo>
                    <a:pt x="0" y="34539"/>
                    <a:pt x="34539" y="0"/>
                    <a:pt x="77145" y="0"/>
                  </a:cubicBezTo>
                  <a:close/>
                </a:path>
              </a:pathLst>
            </a:custGeom>
            <a:solidFill>
              <a:srgbClr val="004AAD"/>
            </a:solidFill>
          </p:spPr>
        </p:sp>
        <p:sp>
          <p:nvSpPr>
            <p:cNvPr id="8" name="TextBox 8"/>
            <p:cNvSpPr txBox="1"/>
            <p:nvPr/>
          </p:nvSpPr>
          <p:spPr>
            <a:xfrm>
              <a:off x="0" y="-47625"/>
              <a:ext cx="1347977" cy="398645"/>
            </a:xfrm>
            <a:prstGeom prst="rect">
              <a:avLst/>
            </a:prstGeom>
          </p:spPr>
          <p:txBody>
            <a:bodyPr lIns="33867" tIns="33867" rIns="33867" bIns="33867" rtlCol="0" anchor="ctr"/>
            <a:lstStyle/>
            <a:p>
              <a:pPr algn="ctr">
                <a:lnSpc>
                  <a:spcPts val="1773"/>
                </a:lnSpc>
              </a:pPr>
              <a:endParaRPr sz="1200"/>
            </a:p>
          </p:txBody>
        </p:sp>
      </p:grpSp>
      <p:sp>
        <p:nvSpPr>
          <p:cNvPr id="9" name="TextBox 9"/>
          <p:cNvSpPr txBox="1"/>
          <p:nvPr/>
        </p:nvSpPr>
        <p:spPr>
          <a:xfrm>
            <a:off x="3288865" y="2127731"/>
            <a:ext cx="5614270" cy="830292"/>
          </a:xfrm>
          <a:prstGeom prst="rect">
            <a:avLst/>
          </a:prstGeom>
        </p:spPr>
        <p:txBody>
          <a:bodyPr lIns="0" tIns="0" rIns="0" bIns="0" rtlCol="0" anchor="t">
            <a:spAutoFit/>
          </a:bodyPr>
          <a:lstStyle/>
          <a:p>
            <a:pPr algn="ctr">
              <a:lnSpc>
                <a:spcPts val="6890"/>
              </a:lnSpc>
            </a:pPr>
            <a:r>
              <a:rPr lang="en-US" sz="4922">
                <a:solidFill>
                  <a:srgbClr val="004AAD"/>
                </a:solidFill>
                <a:latin typeface="League Spartan Bold"/>
              </a:rPr>
              <a:t>THANK YOU</a:t>
            </a:r>
          </a:p>
        </p:txBody>
      </p:sp>
      <p:sp>
        <p:nvSpPr>
          <p:cNvPr id="10" name="TextBox 10"/>
          <p:cNvSpPr txBox="1"/>
          <p:nvPr/>
        </p:nvSpPr>
        <p:spPr>
          <a:xfrm>
            <a:off x="4898551" y="5435278"/>
            <a:ext cx="2394899" cy="340221"/>
          </a:xfrm>
          <a:prstGeom prst="rect">
            <a:avLst/>
          </a:prstGeom>
        </p:spPr>
        <p:txBody>
          <a:bodyPr lIns="0" tIns="0" rIns="0" bIns="0" rtlCol="0" anchor="t">
            <a:spAutoFit/>
          </a:bodyPr>
          <a:lstStyle/>
          <a:p>
            <a:pPr algn="ctr">
              <a:lnSpc>
                <a:spcPts val="2939"/>
              </a:lnSpc>
            </a:pPr>
            <a:r>
              <a:rPr lang="en-US" sz="2099">
                <a:solidFill>
                  <a:srgbClr val="FFFFFF"/>
                </a:solidFill>
                <a:latin typeface="League Spartan"/>
              </a:rPr>
              <a:t>FOR HEARING US</a:t>
            </a:r>
          </a:p>
        </p:txBody>
      </p:sp>
      <p:sp>
        <p:nvSpPr>
          <p:cNvPr id="11" name="TextBox 11"/>
          <p:cNvSpPr txBox="1"/>
          <p:nvPr/>
        </p:nvSpPr>
        <p:spPr>
          <a:xfrm>
            <a:off x="4022158" y="3384551"/>
            <a:ext cx="4147685" cy="362663"/>
          </a:xfrm>
          <a:prstGeom prst="rect">
            <a:avLst/>
          </a:prstGeom>
        </p:spPr>
        <p:txBody>
          <a:bodyPr lIns="0" tIns="0" rIns="0" bIns="0" rtlCol="0" anchor="t">
            <a:spAutoFit/>
          </a:bodyPr>
          <a:lstStyle/>
          <a:p>
            <a:pPr>
              <a:lnSpc>
                <a:spcPts val="3094"/>
              </a:lnSpc>
              <a:spcBef>
                <a:spcPct val="0"/>
              </a:spcBef>
            </a:pPr>
            <a:r>
              <a:rPr lang="en-US" sz="2210">
                <a:solidFill>
                  <a:srgbClr val="000000"/>
                </a:solidFill>
                <a:latin typeface="Canva Sans"/>
              </a:rPr>
              <a:t>For being patiently hearing us.</a:t>
            </a:r>
          </a:p>
        </p:txBody>
      </p:sp>
      <p:grpSp>
        <p:nvGrpSpPr>
          <p:cNvPr id="12" name="Group 12"/>
          <p:cNvGrpSpPr/>
          <p:nvPr/>
        </p:nvGrpSpPr>
        <p:grpSpPr>
          <a:xfrm>
            <a:off x="272866" y="4412447"/>
            <a:ext cx="3169662" cy="1603096"/>
            <a:chOff x="0" y="0"/>
            <a:chExt cx="1252212" cy="633322"/>
          </a:xfrm>
        </p:grpSpPr>
        <p:sp>
          <p:nvSpPr>
            <p:cNvPr id="13" name="Freeform 13"/>
            <p:cNvSpPr/>
            <p:nvPr/>
          </p:nvSpPr>
          <p:spPr>
            <a:xfrm>
              <a:off x="0" y="0"/>
              <a:ext cx="1252212" cy="633322"/>
            </a:xfrm>
            <a:custGeom>
              <a:avLst/>
              <a:gdLst/>
              <a:ahLst/>
              <a:cxnLst/>
              <a:rect l="l" t="t" r="r" b="b"/>
              <a:pathLst>
                <a:path w="1252212" h="633322">
                  <a:moveTo>
                    <a:pt x="83045" y="0"/>
                  </a:moveTo>
                  <a:lnTo>
                    <a:pt x="1169167" y="0"/>
                  </a:lnTo>
                  <a:cubicBezTo>
                    <a:pt x="1215032" y="0"/>
                    <a:pt x="1252212" y="37181"/>
                    <a:pt x="1252212" y="83045"/>
                  </a:cubicBezTo>
                  <a:lnTo>
                    <a:pt x="1252212" y="550277"/>
                  </a:lnTo>
                  <a:cubicBezTo>
                    <a:pt x="1252212" y="596141"/>
                    <a:pt x="1215032" y="633322"/>
                    <a:pt x="1169167" y="633322"/>
                  </a:cubicBezTo>
                  <a:lnTo>
                    <a:pt x="83045" y="633322"/>
                  </a:lnTo>
                  <a:cubicBezTo>
                    <a:pt x="37181" y="633322"/>
                    <a:pt x="0" y="596141"/>
                    <a:pt x="0" y="550277"/>
                  </a:cubicBezTo>
                  <a:lnTo>
                    <a:pt x="0" y="83045"/>
                  </a:lnTo>
                  <a:cubicBezTo>
                    <a:pt x="0" y="37181"/>
                    <a:pt x="37181" y="0"/>
                    <a:pt x="83045" y="0"/>
                  </a:cubicBezTo>
                  <a:close/>
                </a:path>
              </a:pathLst>
            </a:custGeom>
            <a:solidFill>
              <a:srgbClr val="FF914D"/>
            </a:solidFill>
            <a:ln w="38100" cap="rnd">
              <a:solidFill>
                <a:srgbClr val="000000"/>
              </a:solidFill>
              <a:prstDash val="solid"/>
              <a:round/>
            </a:ln>
          </p:spPr>
        </p:sp>
        <p:sp>
          <p:nvSpPr>
            <p:cNvPr id="14" name="TextBox 14"/>
            <p:cNvSpPr txBox="1"/>
            <p:nvPr/>
          </p:nvSpPr>
          <p:spPr>
            <a:xfrm>
              <a:off x="0" y="-114300"/>
              <a:ext cx="1252212" cy="747622"/>
            </a:xfrm>
            <a:prstGeom prst="rect">
              <a:avLst/>
            </a:prstGeom>
          </p:spPr>
          <p:txBody>
            <a:bodyPr lIns="33867" tIns="33867" rIns="33867" bIns="33867" rtlCol="0" anchor="ctr"/>
            <a:lstStyle/>
            <a:p>
              <a:pPr algn="ctr">
                <a:lnSpc>
                  <a:spcPts val="4667"/>
                </a:lnSpc>
              </a:pPr>
              <a:r>
                <a:rPr lang="en-US" sz="3334">
                  <a:solidFill>
                    <a:srgbClr val="FFFFFF"/>
                  </a:solidFill>
                  <a:latin typeface="Archivo Black"/>
                </a:rPr>
                <a:t>ONE NATION</a:t>
              </a:r>
            </a:p>
          </p:txBody>
        </p:sp>
      </p:grpSp>
      <p:grpSp>
        <p:nvGrpSpPr>
          <p:cNvPr id="15" name="Group 15"/>
          <p:cNvGrpSpPr/>
          <p:nvPr/>
        </p:nvGrpSpPr>
        <p:grpSpPr>
          <a:xfrm>
            <a:off x="4378011" y="4412447"/>
            <a:ext cx="3435979" cy="1603096"/>
            <a:chOff x="0" y="0"/>
            <a:chExt cx="1357424" cy="633322"/>
          </a:xfrm>
        </p:grpSpPr>
        <p:sp>
          <p:nvSpPr>
            <p:cNvPr id="16" name="Freeform 16"/>
            <p:cNvSpPr/>
            <p:nvPr/>
          </p:nvSpPr>
          <p:spPr>
            <a:xfrm>
              <a:off x="0" y="0"/>
              <a:ext cx="1357424" cy="633322"/>
            </a:xfrm>
            <a:custGeom>
              <a:avLst/>
              <a:gdLst/>
              <a:ahLst/>
              <a:cxnLst/>
              <a:rect l="l" t="t" r="r" b="b"/>
              <a:pathLst>
                <a:path w="1357424" h="633322">
                  <a:moveTo>
                    <a:pt x="76609" y="0"/>
                  </a:moveTo>
                  <a:lnTo>
                    <a:pt x="1280815" y="0"/>
                  </a:lnTo>
                  <a:cubicBezTo>
                    <a:pt x="1301133" y="0"/>
                    <a:pt x="1320619" y="8071"/>
                    <a:pt x="1334985" y="22438"/>
                  </a:cubicBezTo>
                  <a:cubicBezTo>
                    <a:pt x="1349352" y="36805"/>
                    <a:pt x="1357424" y="56291"/>
                    <a:pt x="1357424" y="76609"/>
                  </a:cubicBezTo>
                  <a:lnTo>
                    <a:pt x="1357424" y="556713"/>
                  </a:lnTo>
                  <a:cubicBezTo>
                    <a:pt x="1357424" y="577031"/>
                    <a:pt x="1349352" y="596517"/>
                    <a:pt x="1334985" y="610884"/>
                  </a:cubicBezTo>
                  <a:cubicBezTo>
                    <a:pt x="1320619" y="625251"/>
                    <a:pt x="1301133" y="633322"/>
                    <a:pt x="1280815" y="633322"/>
                  </a:cubicBezTo>
                  <a:lnTo>
                    <a:pt x="76609" y="633322"/>
                  </a:lnTo>
                  <a:cubicBezTo>
                    <a:pt x="56291" y="633322"/>
                    <a:pt x="36805" y="625251"/>
                    <a:pt x="22438" y="610884"/>
                  </a:cubicBezTo>
                  <a:cubicBezTo>
                    <a:pt x="8071" y="596517"/>
                    <a:pt x="0" y="577031"/>
                    <a:pt x="0" y="556713"/>
                  </a:cubicBezTo>
                  <a:lnTo>
                    <a:pt x="0" y="76609"/>
                  </a:lnTo>
                  <a:cubicBezTo>
                    <a:pt x="0" y="56291"/>
                    <a:pt x="8071" y="36805"/>
                    <a:pt x="22438" y="22438"/>
                  </a:cubicBezTo>
                  <a:cubicBezTo>
                    <a:pt x="36805" y="8071"/>
                    <a:pt x="56291" y="0"/>
                    <a:pt x="76609" y="0"/>
                  </a:cubicBezTo>
                  <a:close/>
                </a:path>
              </a:pathLst>
            </a:custGeom>
            <a:solidFill>
              <a:srgbClr val="FFFFFF"/>
            </a:solidFill>
            <a:ln w="38100" cap="rnd">
              <a:solidFill>
                <a:srgbClr val="000000"/>
              </a:solidFill>
              <a:prstDash val="solid"/>
              <a:round/>
            </a:ln>
          </p:spPr>
        </p:sp>
        <p:sp>
          <p:nvSpPr>
            <p:cNvPr id="17" name="TextBox 17"/>
            <p:cNvSpPr txBox="1"/>
            <p:nvPr/>
          </p:nvSpPr>
          <p:spPr>
            <a:xfrm>
              <a:off x="0" y="-114300"/>
              <a:ext cx="1357424" cy="747622"/>
            </a:xfrm>
            <a:prstGeom prst="rect">
              <a:avLst/>
            </a:prstGeom>
          </p:spPr>
          <p:txBody>
            <a:bodyPr lIns="33867" tIns="33867" rIns="33867" bIns="33867" rtlCol="0" anchor="ctr"/>
            <a:lstStyle/>
            <a:p>
              <a:pPr algn="ctr">
                <a:lnSpc>
                  <a:spcPts val="4667"/>
                </a:lnSpc>
              </a:pPr>
              <a:r>
                <a:rPr lang="en-US" sz="3334">
                  <a:solidFill>
                    <a:srgbClr val="004AAD"/>
                  </a:solidFill>
                  <a:latin typeface="Archivo Black"/>
                </a:rPr>
                <a:t>ONE WEBSITE</a:t>
              </a:r>
            </a:p>
          </p:txBody>
        </p:sp>
      </p:grpSp>
      <p:grpSp>
        <p:nvGrpSpPr>
          <p:cNvPr id="18" name="Group 18"/>
          <p:cNvGrpSpPr/>
          <p:nvPr/>
        </p:nvGrpSpPr>
        <p:grpSpPr>
          <a:xfrm>
            <a:off x="8671144" y="4412447"/>
            <a:ext cx="3335930" cy="1603096"/>
            <a:chOff x="0" y="0"/>
            <a:chExt cx="1317898" cy="633322"/>
          </a:xfrm>
        </p:grpSpPr>
        <p:sp>
          <p:nvSpPr>
            <p:cNvPr id="19" name="Freeform 19"/>
            <p:cNvSpPr/>
            <p:nvPr/>
          </p:nvSpPr>
          <p:spPr>
            <a:xfrm>
              <a:off x="0" y="0"/>
              <a:ext cx="1317898" cy="633322"/>
            </a:xfrm>
            <a:custGeom>
              <a:avLst/>
              <a:gdLst/>
              <a:ahLst/>
              <a:cxnLst/>
              <a:rect l="l" t="t" r="r" b="b"/>
              <a:pathLst>
                <a:path w="1317898" h="633322">
                  <a:moveTo>
                    <a:pt x="78906" y="0"/>
                  </a:moveTo>
                  <a:lnTo>
                    <a:pt x="1238992" y="0"/>
                  </a:lnTo>
                  <a:cubicBezTo>
                    <a:pt x="1259919" y="0"/>
                    <a:pt x="1279990" y="8313"/>
                    <a:pt x="1294787" y="23111"/>
                  </a:cubicBezTo>
                  <a:cubicBezTo>
                    <a:pt x="1309585" y="37909"/>
                    <a:pt x="1317898" y="57979"/>
                    <a:pt x="1317898" y="78906"/>
                  </a:cubicBezTo>
                  <a:lnTo>
                    <a:pt x="1317898" y="554416"/>
                  </a:lnTo>
                  <a:cubicBezTo>
                    <a:pt x="1317898" y="575343"/>
                    <a:pt x="1309585" y="595413"/>
                    <a:pt x="1294787" y="610211"/>
                  </a:cubicBezTo>
                  <a:cubicBezTo>
                    <a:pt x="1279990" y="625008"/>
                    <a:pt x="1259919" y="633322"/>
                    <a:pt x="1238992" y="633322"/>
                  </a:cubicBezTo>
                  <a:lnTo>
                    <a:pt x="78906" y="633322"/>
                  </a:lnTo>
                  <a:cubicBezTo>
                    <a:pt x="57979" y="633322"/>
                    <a:pt x="37909" y="625008"/>
                    <a:pt x="23111" y="610211"/>
                  </a:cubicBezTo>
                  <a:cubicBezTo>
                    <a:pt x="8313" y="595413"/>
                    <a:pt x="0" y="575343"/>
                    <a:pt x="0" y="554416"/>
                  </a:cubicBezTo>
                  <a:lnTo>
                    <a:pt x="0" y="78906"/>
                  </a:lnTo>
                  <a:cubicBezTo>
                    <a:pt x="0" y="57979"/>
                    <a:pt x="8313" y="37909"/>
                    <a:pt x="23111" y="23111"/>
                  </a:cubicBezTo>
                  <a:cubicBezTo>
                    <a:pt x="37909" y="8313"/>
                    <a:pt x="57979" y="0"/>
                    <a:pt x="78906" y="0"/>
                  </a:cubicBezTo>
                  <a:close/>
                </a:path>
              </a:pathLst>
            </a:custGeom>
            <a:solidFill>
              <a:srgbClr val="00BF63"/>
            </a:solidFill>
            <a:ln w="38100" cap="rnd">
              <a:solidFill>
                <a:srgbClr val="000000"/>
              </a:solidFill>
              <a:prstDash val="solid"/>
              <a:round/>
            </a:ln>
          </p:spPr>
        </p:sp>
        <p:sp>
          <p:nvSpPr>
            <p:cNvPr id="20" name="TextBox 20"/>
            <p:cNvSpPr txBox="1"/>
            <p:nvPr/>
          </p:nvSpPr>
          <p:spPr>
            <a:xfrm>
              <a:off x="0" y="-114300"/>
              <a:ext cx="1317898" cy="747622"/>
            </a:xfrm>
            <a:prstGeom prst="rect">
              <a:avLst/>
            </a:prstGeom>
          </p:spPr>
          <p:txBody>
            <a:bodyPr lIns="33867" tIns="33867" rIns="33867" bIns="33867" rtlCol="0" anchor="ctr"/>
            <a:lstStyle/>
            <a:p>
              <a:pPr algn="ctr">
                <a:lnSpc>
                  <a:spcPts val="4667"/>
                </a:lnSpc>
              </a:pPr>
              <a:r>
                <a:rPr lang="en-US" sz="3334">
                  <a:solidFill>
                    <a:srgbClr val="FFFFFF"/>
                  </a:solidFill>
                  <a:latin typeface="Archivo Black"/>
                </a:rPr>
                <a:t>ONE SOLUTION</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EBD04B3-A479-2D54-6AF9-E3B4CBB381B4}"/>
              </a:ext>
            </a:extLst>
          </p:cNvPr>
          <p:cNvGrpSpPr/>
          <p:nvPr/>
        </p:nvGrpSpPr>
        <p:grpSpPr>
          <a:xfrm>
            <a:off x="1024812" y="338750"/>
            <a:ext cx="2799184" cy="2929812"/>
            <a:chOff x="615820" y="499188"/>
            <a:chExt cx="2799184" cy="2929812"/>
          </a:xfrm>
        </p:grpSpPr>
        <p:sp>
          <p:nvSpPr>
            <p:cNvPr id="4" name="Rectangle: Rounded Corners 3">
              <a:extLst>
                <a:ext uri="{FF2B5EF4-FFF2-40B4-BE49-F238E27FC236}">
                  <a16:creationId xmlns:a16="http://schemas.microsoft.com/office/drawing/2014/main" id="{58EB2856-0267-17C1-A419-B67B29391F5C}"/>
                </a:ext>
              </a:extLst>
            </p:cNvPr>
            <p:cNvSpPr/>
            <p:nvPr/>
          </p:nvSpPr>
          <p:spPr>
            <a:xfrm>
              <a:off x="615820" y="499188"/>
              <a:ext cx="2799184" cy="2929812"/>
            </a:xfrm>
            <a:prstGeom prst="roundRect">
              <a:avLst/>
            </a:prstGeom>
            <a:gradFill flip="none" rotWithShape="1">
              <a:gsLst>
                <a:gs pos="31000">
                  <a:srgbClr val="295580"/>
                </a:gs>
                <a:gs pos="0">
                  <a:srgbClr val="0C3762"/>
                </a:gs>
                <a:gs pos="62000">
                  <a:srgbClr val="5785B2"/>
                </a:gs>
                <a:gs pos="100000">
                  <a:srgbClr val="7EAEDC"/>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4F3871A-9D40-351D-FF13-7130D01F6CA3}"/>
                </a:ext>
              </a:extLst>
            </p:cNvPr>
            <p:cNvSpPr txBox="1"/>
            <p:nvPr/>
          </p:nvSpPr>
          <p:spPr>
            <a:xfrm>
              <a:off x="1488232" y="755780"/>
              <a:ext cx="1054359" cy="430887"/>
            </a:xfrm>
            <a:prstGeom prst="rect">
              <a:avLst/>
            </a:prstGeom>
            <a:solidFill>
              <a:schemeClr val="bg1"/>
            </a:solidFill>
          </p:spPr>
          <p:txBody>
            <a:bodyPr wrap="square" rtlCol="0">
              <a:spAutoFit/>
            </a:bodyPr>
            <a:lstStyle/>
            <a:p>
              <a:r>
                <a:rPr lang="en-IN" sz="2200" b="1" dirty="0"/>
                <a:t>RIGHTS</a:t>
              </a:r>
            </a:p>
          </p:txBody>
        </p:sp>
        <p:sp>
          <p:nvSpPr>
            <p:cNvPr id="9" name="TextBox 8">
              <a:extLst>
                <a:ext uri="{FF2B5EF4-FFF2-40B4-BE49-F238E27FC236}">
                  <a16:creationId xmlns:a16="http://schemas.microsoft.com/office/drawing/2014/main" id="{50C9303A-EC0C-9572-62A6-AE0CA88B8C40}"/>
                </a:ext>
              </a:extLst>
            </p:cNvPr>
            <p:cNvSpPr txBox="1"/>
            <p:nvPr/>
          </p:nvSpPr>
          <p:spPr>
            <a:xfrm>
              <a:off x="858415" y="1561475"/>
              <a:ext cx="2313992" cy="1492716"/>
            </a:xfrm>
            <a:prstGeom prst="rect">
              <a:avLst/>
            </a:prstGeom>
            <a:gradFill>
              <a:gsLst>
                <a:gs pos="0">
                  <a:srgbClr val="0C3762"/>
                </a:gs>
                <a:gs pos="100000">
                  <a:srgbClr val="7EAEDC"/>
                </a:gs>
              </a:gsLst>
              <a:lin ang="5400000" scaled="1"/>
            </a:gradFill>
          </p:spPr>
          <p:txBody>
            <a:bodyPr wrap="square" rtlCol="0">
              <a:spAutoFit/>
            </a:bodyPr>
            <a:lstStyle/>
            <a:p>
              <a:pPr algn="ctr"/>
              <a:r>
                <a:rPr lang="en-US" sz="1300" b="0" i="0" dirty="0">
                  <a:solidFill>
                    <a:schemeClr val="bg1"/>
                  </a:solidFill>
                  <a:effectLst/>
                  <a:latin typeface="arial" panose="020B0604020202020204" pitchFamily="34" charset="0"/>
                </a:rPr>
                <a:t>Here, in this page you can find the Fundamental rights and all the rights that the citizen of India have.</a:t>
              </a:r>
              <a:br>
                <a:rPr lang="en-US" sz="1300" dirty="0">
                  <a:solidFill>
                    <a:schemeClr val="bg1"/>
                  </a:solidFill>
                </a:rPr>
              </a:br>
              <a:br>
                <a:rPr lang="en-US" sz="1300" dirty="0">
                  <a:solidFill>
                    <a:schemeClr val="bg1"/>
                  </a:solidFill>
                </a:rPr>
              </a:br>
              <a:r>
                <a:rPr lang="en-US" sz="1300" b="0" i="0" dirty="0">
                  <a:solidFill>
                    <a:schemeClr val="bg1"/>
                  </a:solidFill>
                  <a:effectLst/>
                  <a:latin typeface="arial" panose="020B0604020202020204" pitchFamily="34" charset="0"/>
                </a:rPr>
                <a:t>You can find all the rights that are available at once.</a:t>
              </a:r>
              <a:endParaRPr lang="en-IN" sz="1300" dirty="0">
                <a:solidFill>
                  <a:schemeClr val="bg1"/>
                </a:solidFill>
              </a:endParaRPr>
            </a:p>
          </p:txBody>
        </p:sp>
      </p:grpSp>
      <p:grpSp>
        <p:nvGrpSpPr>
          <p:cNvPr id="29" name="Group 28">
            <a:extLst>
              <a:ext uri="{FF2B5EF4-FFF2-40B4-BE49-F238E27FC236}">
                <a16:creationId xmlns:a16="http://schemas.microsoft.com/office/drawing/2014/main" id="{4A05CF6F-E77B-1383-8BB7-F0E7F4B36387}"/>
              </a:ext>
            </a:extLst>
          </p:cNvPr>
          <p:cNvGrpSpPr/>
          <p:nvPr/>
        </p:nvGrpSpPr>
        <p:grpSpPr>
          <a:xfrm>
            <a:off x="4696408" y="325267"/>
            <a:ext cx="2799184" cy="2929812"/>
            <a:chOff x="4287416" y="485705"/>
            <a:chExt cx="2799184" cy="2929812"/>
          </a:xfrm>
        </p:grpSpPr>
        <p:sp>
          <p:nvSpPr>
            <p:cNvPr id="11" name="Rectangle: Rounded Corners 10">
              <a:extLst>
                <a:ext uri="{FF2B5EF4-FFF2-40B4-BE49-F238E27FC236}">
                  <a16:creationId xmlns:a16="http://schemas.microsoft.com/office/drawing/2014/main" id="{667E8C24-0BE3-F539-4C3D-8AE59796D2E3}"/>
                </a:ext>
              </a:extLst>
            </p:cNvPr>
            <p:cNvSpPr/>
            <p:nvPr/>
          </p:nvSpPr>
          <p:spPr>
            <a:xfrm>
              <a:off x="4287416" y="485705"/>
              <a:ext cx="2799184" cy="2929812"/>
            </a:xfrm>
            <a:prstGeom prst="roundRect">
              <a:avLst/>
            </a:prstGeom>
            <a:gradFill flip="none" rotWithShape="1">
              <a:gsLst>
                <a:gs pos="31000">
                  <a:srgbClr val="295580"/>
                </a:gs>
                <a:gs pos="0">
                  <a:srgbClr val="0C3762"/>
                </a:gs>
                <a:gs pos="62000">
                  <a:srgbClr val="5785B2"/>
                </a:gs>
                <a:gs pos="100000">
                  <a:srgbClr val="7EAEDC"/>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C2552D72-B152-C4BF-B66D-5E579F4152F6}"/>
                </a:ext>
              </a:extLst>
            </p:cNvPr>
            <p:cNvSpPr txBox="1"/>
            <p:nvPr/>
          </p:nvSpPr>
          <p:spPr>
            <a:xfrm>
              <a:off x="5085182" y="742296"/>
              <a:ext cx="1203650" cy="430887"/>
            </a:xfrm>
            <a:prstGeom prst="rect">
              <a:avLst/>
            </a:prstGeom>
            <a:solidFill>
              <a:schemeClr val="bg1"/>
            </a:solidFill>
          </p:spPr>
          <p:txBody>
            <a:bodyPr wrap="square" rtlCol="0">
              <a:spAutoFit/>
            </a:bodyPr>
            <a:lstStyle/>
            <a:p>
              <a:r>
                <a:rPr lang="en-IN" sz="2200" b="1" dirty="0"/>
                <a:t>POLICIES</a:t>
              </a:r>
            </a:p>
          </p:txBody>
        </p:sp>
        <p:sp>
          <p:nvSpPr>
            <p:cNvPr id="13" name="TextBox 12">
              <a:extLst>
                <a:ext uri="{FF2B5EF4-FFF2-40B4-BE49-F238E27FC236}">
                  <a16:creationId xmlns:a16="http://schemas.microsoft.com/office/drawing/2014/main" id="{4706BB73-B335-A38C-29AC-9EA321BF5DE9}"/>
                </a:ext>
              </a:extLst>
            </p:cNvPr>
            <p:cNvSpPr txBox="1"/>
            <p:nvPr/>
          </p:nvSpPr>
          <p:spPr>
            <a:xfrm>
              <a:off x="4530011" y="1803813"/>
              <a:ext cx="2313992" cy="954107"/>
            </a:xfrm>
            <a:prstGeom prst="rect">
              <a:avLst/>
            </a:prstGeom>
            <a:gradFill>
              <a:gsLst>
                <a:gs pos="0">
                  <a:srgbClr val="0C3762"/>
                </a:gs>
                <a:gs pos="100000">
                  <a:srgbClr val="7EAEDC"/>
                </a:gs>
              </a:gsLst>
              <a:lin ang="5400000" scaled="1"/>
            </a:gradFill>
          </p:spPr>
          <p:txBody>
            <a:bodyPr wrap="square" rtlCol="0">
              <a:spAutoFit/>
            </a:bodyPr>
            <a:lstStyle/>
            <a:p>
              <a:pPr algn="ctr"/>
              <a:r>
                <a:rPr lang="en-US" sz="1400" b="0" i="0" dirty="0">
                  <a:solidFill>
                    <a:srgbClr val="000000"/>
                  </a:solidFill>
                  <a:effectLst/>
                  <a:latin typeface="arial" panose="020B0604020202020204" pitchFamily="34" charset="0"/>
                </a:rPr>
                <a:t>In this page the various policies of Government of India are listed so that the user can find it all at once.</a:t>
              </a:r>
              <a:endParaRPr lang="en-IN" sz="1300" dirty="0">
                <a:solidFill>
                  <a:schemeClr val="bg1"/>
                </a:solidFill>
              </a:endParaRPr>
            </a:p>
          </p:txBody>
        </p:sp>
      </p:grpSp>
      <p:grpSp>
        <p:nvGrpSpPr>
          <p:cNvPr id="30" name="Group 29">
            <a:extLst>
              <a:ext uri="{FF2B5EF4-FFF2-40B4-BE49-F238E27FC236}">
                <a16:creationId xmlns:a16="http://schemas.microsoft.com/office/drawing/2014/main" id="{F4E0A882-D412-06A3-DD39-1BA51830B309}"/>
              </a:ext>
            </a:extLst>
          </p:cNvPr>
          <p:cNvGrpSpPr/>
          <p:nvPr/>
        </p:nvGrpSpPr>
        <p:grpSpPr>
          <a:xfrm>
            <a:off x="8368004" y="311784"/>
            <a:ext cx="2799184" cy="2929812"/>
            <a:chOff x="7959012" y="472222"/>
            <a:chExt cx="2799184" cy="2929812"/>
          </a:xfrm>
        </p:grpSpPr>
        <p:sp>
          <p:nvSpPr>
            <p:cNvPr id="14" name="Rectangle: Rounded Corners 13">
              <a:extLst>
                <a:ext uri="{FF2B5EF4-FFF2-40B4-BE49-F238E27FC236}">
                  <a16:creationId xmlns:a16="http://schemas.microsoft.com/office/drawing/2014/main" id="{7C17E187-3ED4-39A8-3F3D-E8AA65F1E592}"/>
                </a:ext>
              </a:extLst>
            </p:cNvPr>
            <p:cNvSpPr/>
            <p:nvPr/>
          </p:nvSpPr>
          <p:spPr>
            <a:xfrm>
              <a:off x="7959012" y="472222"/>
              <a:ext cx="2799184" cy="2929812"/>
            </a:xfrm>
            <a:prstGeom prst="roundRect">
              <a:avLst/>
            </a:prstGeom>
            <a:gradFill flip="none" rotWithShape="1">
              <a:gsLst>
                <a:gs pos="31000">
                  <a:srgbClr val="295580"/>
                </a:gs>
                <a:gs pos="0">
                  <a:srgbClr val="0C3762"/>
                </a:gs>
                <a:gs pos="62000">
                  <a:srgbClr val="5785B2"/>
                </a:gs>
                <a:gs pos="100000">
                  <a:srgbClr val="7EAEDC"/>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7EE113C6-3578-75DB-5225-AC807030BC5F}"/>
                </a:ext>
              </a:extLst>
            </p:cNvPr>
            <p:cNvSpPr txBox="1"/>
            <p:nvPr/>
          </p:nvSpPr>
          <p:spPr>
            <a:xfrm>
              <a:off x="8411545" y="636772"/>
              <a:ext cx="1894115" cy="769441"/>
            </a:xfrm>
            <a:prstGeom prst="rect">
              <a:avLst/>
            </a:prstGeom>
            <a:solidFill>
              <a:schemeClr val="bg1"/>
            </a:solidFill>
          </p:spPr>
          <p:txBody>
            <a:bodyPr wrap="square" rtlCol="0">
              <a:spAutoFit/>
            </a:bodyPr>
            <a:lstStyle/>
            <a:p>
              <a:pPr algn="ctr"/>
              <a:r>
                <a:rPr lang="en-IN" sz="2200" b="1" dirty="0"/>
                <a:t>RULES AND REGULATIONS</a:t>
              </a:r>
            </a:p>
          </p:txBody>
        </p:sp>
        <p:sp>
          <p:nvSpPr>
            <p:cNvPr id="16" name="TextBox 15">
              <a:extLst>
                <a:ext uri="{FF2B5EF4-FFF2-40B4-BE49-F238E27FC236}">
                  <a16:creationId xmlns:a16="http://schemas.microsoft.com/office/drawing/2014/main" id="{10FE1490-AF82-9B7A-922D-E14CDEB2EF80}"/>
                </a:ext>
              </a:extLst>
            </p:cNvPr>
            <p:cNvSpPr txBox="1"/>
            <p:nvPr/>
          </p:nvSpPr>
          <p:spPr>
            <a:xfrm>
              <a:off x="8201607" y="1534509"/>
              <a:ext cx="2313992" cy="1600438"/>
            </a:xfrm>
            <a:prstGeom prst="rect">
              <a:avLst/>
            </a:prstGeom>
            <a:gradFill>
              <a:gsLst>
                <a:gs pos="0">
                  <a:srgbClr val="0C3762"/>
                </a:gs>
                <a:gs pos="100000">
                  <a:srgbClr val="7EAEDC"/>
                </a:gs>
              </a:gsLst>
              <a:lin ang="5400000" scaled="1"/>
            </a:gradFill>
          </p:spPr>
          <p:txBody>
            <a:bodyPr wrap="square" rtlCol="0">
              <a:spAutoFit/>
            </a:bodyPr>
            <a:lstStyle/>
            <a:p>
              <a:pPr algn="ctr"/>
              <a:r>
                <a:rPr lang="en-US" sz="1400" b="0" i="0" dirty="0">
                  <a:solidFill>
                    <a:srgbClr val="000000"/>
                  </a:solidFill>
                  <a:effectLst/>
                  <a:latin typeface="arial" panose="020B0604020202020204" pitchFamily="34" charset="0"/>
                </a:rPr>
                <a:t>Its a one way page where you can find all the Rules and Regulations that the Indian Constitution and Government of India imposed on the citizens of India.</a:t>
              </a:r>
              <a:endParaRPr lang="en-IN" sz="1300" dirty="0">
                <a:solidFill>
                  <a:schemeClr val="bg1"/>
                </a:solidFill>
              </a:endParaRPr>
            </a:p>
          </p:txBody>
        </p:sp>
      </p:grpSp>
      <p:sp>
        <p:nvSpPr>
          <p:cNvPr id="17" name="Rectangle: Rounded Corners 16">
            <a:extLst>
              <a:ext uri="{FF2B5EF4-FFF2-40B4-BE49-F238E27FC236}">
                <a16:creationId xmlns:a16="http://schemas.microsoft.com/office/drawing/2014/main" id="{975413E2-2F3A-5B8D-2E28-00CD3B062AE2}"/>
              </a:ext>
            </a:extLst>
          </p:cNvPr>
          <p:cNvSpPr/>
          <p:nvPr/>
        </p:nvSpPr>
        <p:spPr>
          <a:xfrm>
            <a:off x="8368004" y="3616404"/>
            <a:ext cx="2799184" cy="2929812"/>
          </a:xfrm>
          <a:prstGeom prst="roundRect">
            <a:avLst/>
          </a:prstGeom>
          <a:gradFill flip="none" rotWithShape="1">
            <a:gsLst>
              <a:gs pos="31000">
                <a:srgbClr val="295580"/>
              </a:gs>
              <a:gs pos="0">
                <a:srgbClr val="0C3762"/>
              </a:gs>
              <a:gs pos="62000">
                <a:srgbClr val="5785B2"/>
              </a:gs>
              <a:gs pos="100000">
                <a:srgbClr val="7EAEDC"/>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B722D59-4B42-A32B-2128-3023D19E7731}"/>
              </a:ext>
            </a:extLst>
          </p:cNvPr>
          <p:cNvSpPr txBox="1"/>
          <p:nvPr/>
        </p:nvSpPr>
        <p:spPr>
          <a:xfrm>
            <a:off x="9079461" y="3819135"/>
            <a:ext cx="1376266" cy="430887"/>
          </a:xfrm>
          <a:prstGeom prst="rect">
            <a:avLst/>
          </a:prstGeom>
          <a:solidFill>
            <a:schemeClr val="bg1"/>
          </a:solidFill>
        </p:spPr>
        <p:txBody>
          <a:bodyPr wrap="square" rtlCol="0">
            <a:spAutoFit/>
          </a:bodyPr>
          <a:lstStyle/>
          <a:p>
            <a:r>
              <a:rPr lang="en-IN" sz="2200" b="1" dirty="0"/>
              <a:t>CHAT BOT</a:t>
            </a:r>
          </a:p>
        </p:txBody>
      </p:sp>
      <p:sp>
        <p:nvSpPr>
          <p:cNvPr id="19" name="TextBox 18">
            <a:extLst>
              <a:ext uri="{FF2B5EF4-FFF2-40B4-BE49-F238E27FC236}">
                <a16:creationId xmlns:a16="http://schemas.microsoft.com/office/drawing/2014/main" id="{69435187-79CA-5D32-830A-A3876818AA34}"/>
              </a:ext>
            </a:extLst>
          </p:cNvPr>
          <p:cNvSpPr txBox="1"/>
          <p:nvPr/>
        </p:nvSpPr>
        <p:spPr>
          <a:xfrm>
            <a:off x="8610599" y="4382456"/>
            <a:ext cx="2313992" cy="2031325"/>
          </a:xfrm>
          <a:prstGeom prst="rect">
            <a:avLst/>
          </a:prstGeom>
          <a:gradFill>
            <a:gsLst>
              <a:gs pos="0">
                <a:srgbClr val="0C3762"/>
              </a:gs>
              <a:gs pos="100000">
                <a:srgbClr val="7EAEDC"/>
              </a:gs>
            </a:gsLst>
            <a:lin ang="5400000" scaled="1"/>
          </a:gradFill>
        </p:spPr>
        <p:txBody>
          <a:bodyPr wrap="square" rtlCol="0">
            <a:spAutoFit/>
          </a:bodyPr>
          <a:lstStyle/>
          <a:p>
            <a:pPr algn="ctr"/>
            <a:r>
              <a:rPr lang="en-US" sz="1400" b="0" i="0" dirty="0">
                <a:solidFill>
                  <a:srgbClr val="000000"/>
                </a:solidFill>
                <a:effectLst/>
                <a:latin typeface="arial" panose="020B0604020202020204" pitchFamily="34" charset="0"/>
              </a:rPr>
              <a:t>Other than the human and the victim help we also have an AI bot with whom you can share your day to day problems and find the solution to it.</a:t>
            </a:r>
            <a:br>
              <a:rPr lang="en-US" sz="1400" dirty="0"/>
            </a:br>
            <a:r>
              <a:rPr lang="en-US" sz="1400" b="0" i="0" dirty="0">
                <a:solidFill>
                  <a:srgbClr val="000000"/>
                </a:solidFill>
                <a:effectLst/>
                <a:latin typeface="arial" panose="020B0604020202020204" pitchFamily="34" charset="0"/>
              </a:rPr>
              <a:t>Here you can also get to know about our website and </a:t>
            </a:r>
            <a:r>
              <a:rPr lang="en-US" sz="1400" b="0" i="0" dirty="0" err="1">
                <a:solidFill>
                  <a:srgbClr val="000000"/>
                </a:solidFill>
                <a:effectLst/>
                <a:latin typeface="arial" panose="020B0604020202020204" pitchFamily="34" charset="0"/>
              </a:rPr>
              <a:t>serviceS</a:t>
            </a:r>
            <a:r>
              <a:rPr lang="en-US" sz="1400" b="0" i="0" dirty="0">
                <a:solidFill>
                  <a:srgbClr val="000000"/>
                </a:solidFill>
                <a:effectLst/>
                <a:latin typeface="arial" panose="020B0604020202020204" pitchFamily="34" charset="0"/>
              </a:rPr>
              <a:t>.</a:t>
            </a:r>
            <a:endParaRPr lang="en-IN" sz="1300" dirty="0">
              <a:solidFill>
                <a:schemeClr val="bg1"/>
              </a:solidFill>
            </a:endParaRPr>
          </a:p>
        </p:txBody>
      </p:sp>
      <p:grpSp>
        <p:nvGrpSpPr>
          <p:cNvPr id="32" name="Group 31">
            <a:extLst>
              <a:ext uri="{FF2B5EF4-FFF2-40B4-BE49-F238E27FC236}">
                <a16:creationId xmlns:a16="http://schemas.microsoft.com/office/drawing/2014/main" id="{A126E123-B461-DB66-D47B-CF2627D989E8}"/>
              </a:ext>
            </a:extLst>
          </p:cNvPr>
          <p:cNvGrpSpPr/>
          <p:nvPr/>
        </p:nvGrpSpPr>
        <p:grpSpPr>
          <a:xfrm>
            <a:off x="4696408" y="3616404"/>
            <a:ext cx="2799184" cy="2929812"/>
            <a:chOff x="4287416" y="3776842"/>
            <a:chExt cx="2799184" cy="2929812"/>
          </a:xfrm>
        </p:grpSpPr>
        <p:sp>
          <p:nvSpPr>
            <p:cNvPr id="20" name="Rectangle: Rounded Corners 19">
              <a:extLst>
                <a:ext uri="{FF2B5EF4-FFF2-40B4-BE49-F238E27FC236}">
                  <a16:creationId xmlns:a16="http://schemas.microsoft.com/office/drawing/2014/main" id="{31B6891C-2E89-6B03-2FE7-84ADA610BE79}"/>
                </a:ext>
              </a:extLst>
            </p:cNvPr>
            <p:cNvSpPr/>
            <p:nvPr/>
          </p:nvSpPr>
          <p:spPr>
            <a:xfrm>
              <a:off x="4287416" y="3776842"/>
              <a:ext cx="2799184" cy="2929812"/>
            </a:xfrm>
            <a:prstGeom prst="roundRect">
              <a:avLst/>
            </a:prstGeom>
            <a:gradFill flip="none" rotWithShape="1">
              <a:gsLst>
                <a:gs pos="31000">
                  <a:srgbClr val="295580"/>
                </a:gs>
                <a:gs pos="0">
                  <a:srgbClr val="0C3762"/>
                </a:gs>
                <a:gs pos="62000">
                  <a:srgbClr val="5785B2"/>
                </a:gs>
                <a:gs pos="100000">
                  <a:srgbClr val="7EAEDC"/>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44C22B44-9051-4B40-50E0-714AFB3C34D8}"/>
                </a:ext>
              </a:extLst>
            </p:cNvPr>
            <p:cNvSpPr txBox="1"/>
            <p:nvPr/>
          </p:nvSpPr>
          <p:spPr>
            <a:xfrm>
              <a:off x="4751613" y="3970223"/>
              <a:ext cx="1847462" cy="430887"/>
            </a:xfrm>
            <a:prstGeom prst="rect">
              <a:avLst/>
            </a:prstGeom>
            <a:solidFill>
              <a:schemeClr val="bg1"/>
            </a:solidFill>
          </p:spPr>
          <p:txBody>
            <a:bodyPr wrap="square" rtlCol="0">
              <a:spAutoFit/>
            </a:bodyPr>
            <a:lstStyle/>
            <a:p>
              <a:r>
                <a:rPr lang="en-IN" sz="2200" b="1" dirty="0"/>
                <a:t>INSTANT HELP</a:t>
              </a:r>
            </a:p>
          </p:txBody>
        </p:sp>
        <p:sp>
          <p:nvSpPr>
            <p:cNvPr id="22" name="TextBox 21">
              <a:extLst>
                <a:ext uri="{FF2B5EF4-FFF2-40B4-BE49-F238E27FC236}">
                  <a16:creationId xmlns:a16="http://schemas.microsoft.com/office/drawing/2014/main" id="{DE102087-2C77-91F4-7461-E927BC4F686A}"/>
                </a:ext>
              </a:extLst>
            </p:cNvPr>
            <p:cNvSpPr txBox="1"/>
            <p:nvPr/>
          </p:nvSpPr>
          <p:spPr>
            <a:xfrm>
              <a:off x="4609322" y="4626594"/>
              <a:ext cx="2313992" cy="1815882"/>
            </a:xfrm>
            <a:prstGeom prst="rect">
              <a:avLst/>
            </a:prstGeom>
            <a:gradFill>
              <a:gsLst>
                <a:gs pos="0">
                  <a:srgbClr val="0C3762"/>
                </a:gs>
                <a:gs pos="100000">
                  <a:srgbClr val="7EAEDC"/>
                </a:gs>
              </a:gsLst>
              <a:lin ang="5400000" scaled="1"/>
            </a:gradFill>
          </p:spPr>
          <p:txBody>
            <a:bodyPr wrap="square" rtlCol="0">
              <a:spAutoFit/>
            </a:bodyPr>
            <a:lstStyle/>
            <a:p>
              <a:pPr algn="ctr"/>
              <a:r>
                <a:rPr lang="en-US" sz="1400" b="0" i="0" dirty="0">
                  <a:solidFill>
                    <a:srgbClr val="000000"/>
                  </a:solidFill>
                  <a:effectLst/>
                  <a:latin typeface="arial" panose="020B0604020202020204" pitchFamily="34" charset="0"/>
                </a:rPr>
                <a:t>In this page you can get the instant help for any of your problem or queries. Here you can find the various government agencies that will help you and the non profit organizations.</a:t>
              </a:r>
              <a:endParaRPr lang="en-IN" sz="1300" dirty="0">
                <a:solidFill>
                  <a:schemeClr val="bg1"/>
                </a:solidFill>
              </a:endParaRPr>
            </a:p>
          </p:txBody>
        </p:sp>
      </p:grpSp>
      <p:grpSp>
        <p:nvGrpSpPr>
          <p:cNvPr id="31" name="Group 30">
            <a:extLst>
              <a:ext uri="{FF2B5EF4-FFF2-40B4-BE49-F238E27FC236}">
                <a16:creationId xmlns:a16="http://schemas.microsoft.com/office/drawing/2014/main" id="{13203D06-6BFD-FF86-A1C5-89E32266874C}"/>
              </a:ext>
            </a:extLst>
          </p:cNvPr>
          <p:cNvGrpSpPr/>
          <p:nvPr/>
        </p:nvGrpSpPr>
        <p:grpSpPr>
          <a:xfrm>
            <a:off x="1024812" y="3616404"/>
            <a:ext cx="2799184" cy="2929812"/>
            <a:chOff x="615820" y="3776842"/>
            <a:chExt cx="2799184" cy="2929812"/>
          </a:xfrm>
        </p:grpSpPr>
        <p:sp>
          <p:nvSpPr>
            <p:cNvPr id="23" name="Rectangle: Rounded Corners 22">
              <a:extLst>
                <a:ext uri="{FF2B5EF4-FFF2-40B4-BE49-F238E27FC236}">
                  <a16:creationId xmlns:a16="http://schemas.microsoft.com/office/drawing/2014/main" id="{8D4C9D16-09DB-8407-47A2-C827EB42B082}"/>
                </a:ext>
              </a:extLst>
            </p:cNvPr>
            <p:cNvSpPr/>
            <p:nvPr/>
          </p:nvSpPr>
          <p:spPr>
            <a:xfrm>
              <a:off x="615820" y="3776842"/>
              <a:ext cx="2799184" cy="2929812"/>
            </a:xfrm>
            <a:prstGeom prst="roundRect">
              <a:avLst/>
            </a:prstGeom>
            <a:gradFill flip="none" rotWithShape="1">
              <a:gsLst>
                <a:gs pos="31000">
                  <a:srgbClr val="295580"/>
                </a:gs>
                <a:gs pos="0">
                  <a:srgbClr val="0C3762"/>
                </a:gs>
                <a:gs pos="62000">
                  <a:srgbClr val="5785B2"/>
                </a:gs>
                <a:gs pos="100000">
                  <a:srgbClr val="7EAEDC"/>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B01B373C-358A-C7B3-7D3F-3043FF656E35}"/>
                </a:ext>
              </a:extLst>
            </p:cNvPr>
            <p:cNvSpPr txBox="1"/>
            <p:nvPr/>
          </p:nvSpPr>
          <p:spPr>
            <a:xfrm>
              <a:off x="1062525" y="4018878"/>
              <a:ext cx="1805473" cy="430887"/>
            </a:xfrm>
            <a:prstGeom prst="rect">
              <a:avLst/>
            </a:prstGeom>
            <a:solidFill>
              <a:schemeClr val="bg1"/>
            </a:solidFill>
          </p:spPr>
          <p:txBody>
            <a:bodyPr wrap="square" rtlCol="0">
              <a:spAutoFit/>
            </a:bodyPr>
            <a:lstStyle/>
            <a:p>
              <a:r>
                <a:rPr lang="en-IN" sz="2200" b="1" dirty="0"/>
                <a:t>COMMUNITY</a:t>
              </a:r>
            </a:p>
          </p:txBody>
        </p:sp>
        <p:sp>
          <p:nvSpPr>
            <p:cNvPr id="25" name="TextBox 24">
              <a:extLst>
                <a:ext uri="{FF2B5EF4-FFF2-40B4-BE49-F238E27FC236}">
                  <a16:creationId xmlns:a16="http://schemas.microsoft.com/office/drawing/2014/main" id="{094F2618-76B6-2052-F53A-F1923D885789}"/>
                </a:ext>
              </a:extLst>
            </p:cNvPr>
            <p:cNvSpPr txBox="1"/>
            <p:nvPr/>
          </p:nvSpPr>
          <p:spPr>
            <a:xfrm>
              <a:off x="858415" y="4765201"/>
              <a:ext cx="2313992" cy="1600438"/>
            </a:xfrm>
            <a:prstGeom prst="rect">
              <a:avLst/>
            </a:prstGeom>
            <a:gradFill>
              <a:gsLst>
                <a:gs pos="0">
                  <a:srgbClr val="0C3762"/>
                </a:gs>
                <a:gs pos="100000">
                  <a:srgbClr val="7EAEDC"/>
                </a:gs>
              </a:gsLst>
              <a:lin ang="5400000" scaled="1"/>
            </a:gradFill>
          </p:spPr>
          <p:txBody>
            <a:bodyPr wrap="square" rtlCol="0">
              <a:spAutoFit/>
            </a:bodyPr>
            <a:lstStyle/>
            <a:p>
              <a:pPr algn="ctr"/>
              <a:r>
                <a:rPr lang="en-US" sz="1400" b="0" i="0" dirty="0">
                  <a:solidFill>
                    <a:srgbClr val="000000"/>
                  </a:solidFill>
                  <a:effectLst/>
                  <a:latin typeface="arial" panose="020B0604020202020204" pitchFamily="34" charset="0"/>
                </a:rPr>
                <a:t>In this page you will find a vide range of community who have faced the various problems and they overcome it.</a:t>
              </a:r>
              <a:br>
                <a:rPr lang="en-US" sz="1400" dirty="0"/>
              </a:br>
              <a:r>
                <a:rPr lang="en-US" sz="1400" b="0" i="0" dirty="0">
                  <a:solidFill>
                    <a:srgbClr val="000000"/>
                  </a:solidFill>
                  <a:effectLst/>
                  <a:latin typeface="arial" panose="020B0604020202020204" pitchFamily="34" charset="0"/>
                </a:rPr>
                <a:t>They can guide you in your issue to resolve it.</a:t>
              </a:r>
              <a:endParaRPr lang="en-IN" sz="1300" dirty="0">
                <a:solidFill>
                  <a:schemeClr val="bg1"/>
                </a:solidFill>
              </a:endParaRPr>
            </a:p>
          </p:txBody>
        </p:sp>
      </p:grpSp>
    </p:spTree>
    <p:extLst>
      <p:ext uri="{BB962C8B-B14F-4D97-AF65-F5344CB8AC3E}">
        <p14:creationId xmlns:p14="http://schemas.microsoft.com/office/powerpoint/2010/main" val="1279940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gradFill>
          <a:gsLst>
            <a:gs pos="0">
              <a:schemeClr val="accent2">
                <a:lumMod val="40000"/>
                <a:lumOff val="60000"/>
                <a:alpha val="50000"/>
              </a:schemeClr>
            </a:gs>
            <a:gs pos="54000">
              <a:schemeClr val="bg1"/>
            </a:gs>
            <a:gs pos="40000">
              <a:schemeClr val="bg1"/>
            </a:gs>
            <a:gs pos="100000">
              <a:schemeClr val="accent6">
                <a:lumMod val="60000"/>
                <a:lumOff val="40000"/>
                <a:alpha val="50000"/>
              </a:schemeClr>
            </a:gs>
          </a:gsLst>
          <a:lin ang="5400000" scaled="1"/>
        </a:gradFill>
        <a:effectLst/>
      </p:bgPr>
    </p:bg>
    <p:spTree>
      <p:nvGrpSpPr>
        <p:cNvPr id="1" name=""/>
        <p:cNvGrpSpPr/>
        <p:nvPr/>
      </p:nvGrpSpPr>
      <p:grpSpPr>
        <a:xfrm>
          <a:off x="0" y="0"/>
          <a:ext cx="0" cy="0"/>
          <a:chOff x="0" y="0"/>
          <a:chExt cx="0" cy="0"/>
        </a:xfrm>
      </p:grpSpPr>
      <p:sp>
        <p:nvSpPr>
          <p:cNvPr id="2" name="Circle: Hollow 1">
            <a:extLst>
              <a:ext uri="{FF2B5EF4-FFF2-40B4-BE49-F238E27FC236}">
                <a16:creationId xmlns:a16="http://schemas.microsoft.com/office/drawing/2014/main" id="{60223F4D-C969-A22F-1F37-B3C53B0050B2}"/>
              </a:ext>
            </a:extLst>
          </p:cNvPr>
          <p:cNvSpPr/>
          <p:nvPr/>
        </p:nvSpPr>
        <p:spPr>
          <a:xfrm>
            <a:off x="911137" y="4313256"/>
            <a:ext cx="1947552" cy="1537037"/>
          </a:xfrm>
          <a:prstGeom prst="donut">
            <a:avLst>
              <a:gd name="adj" fmla="val 21185"/>
            </a:avLst>
          </a:prstGeom>
          <a:gradFill flip="none" rotWithShape="1">
            <a:gsLst>
              <a:gs pos="0">
                <a:schemeClr val="accent1">
                  <a:lumMod val="89000"/>
                </a:schemeClr>
              </a:gs>
              <a:gs pos="26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a:scene3d>
            <a:camera prst="perspectiveRelaxedModerately">
              <a:rot lat="17688000" lon="0" rev="0"/>
            </a:camera>
            <a:lightRig rig="threePt" dir="t"/>
          </a:scene3d>
          <a:sp3d extrusionH="190500" contourW="12700">
            <a:extrusionClr>
              <a:srgbClr val="002060"/>
            </a:extrusionClr>
            <a:contourClr>
              <a:srgbClr val="FF19C3"/>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 </a:t>
            </a:r>
          </a:p>
        </p:txBody>
      </p:sp>
      <p:sp>
        <p:nvSpPr>
          <p:cNvPr id="8" name="Freeform: Shape 7">
            <a:extLst>
              <a:ext uri="{FF2B5EF4-FFF2-40B4-BE49-F238E27FC236}">
                <a16:creationId xmlns:a16="http://schemas.microsoft.com/office/drawing/2014/main" id="{29C5A0DC-2B90-D780-ABCB-7916960C0592}"/>
              </a:ext>
            </a:extLst>
          </p:cNvPr>
          <p:cNvSpPr/>
          <p:nvPr/>
        </p:nvSpPr>
        <p:spPr>
          <a:xfrm flipV="1">
            <a:off x="355913" y="2867351"/>
            <a:ext cx="3002476" cy="2431702"/>
          </a:xfrm>
          <a:custGeom>
            <a:avLst/>
            <a:gdLst>
              <a:gd name="connsiteX0" fmla="*/ 0 w 2843213"/>
              <a:gd name="connsiteY0" fmla="*/ 2802733 h 2802733"/>
              <a:gd name="connsiteX1" fmla="*/ 2843213 w 2843213"/>
              <a:gd name="connsiteY1" fmla="*/ 2802733 h 2802733"/>
              <a:gd name="connsiteX2" fmla="*/ 2085987 w 2843213"/>
              <a:gd name="connsiteY2" fmla="*/ 230983 h 2802733"/>
              <a:gd name="connsiteX3" fmla="*/ 2085977 w 2843213"/>
              <a:gd name="connsiteY3" fmla="*/ 230983 h 2802733"/>
              <a:gd name="connsiteX4" fmla="*/ 2085977 w 2843213"/>
              <a:gd name="connsiteY4" fmla="*/ 230982 h 2802733"/>
              <a:gd name="connsiteX5" fmla="*/ 1414464 w 2843213"/>
              <a:gd name="connsiteY5" fmla="*/ 0 h 2802733"/>
              <a:gd name="connsiteX6" fmla="*/ 742951 w 2843213"/>
              <a:gd name="connsiteY6" fmla="*/ 230982 h 2802733"/>
              <a:gd name="connsiteX7" fmla="*/ 750072 w 2843213"/>
              <a:gd name="connsiteY7" fmla="*/ 255280 h 2802733"/>
              <a:gd name="connsiteX0" fmla="*/ 0 w 2995613"/>
              <a:gd name="connsiteY0" fmla="*/ 2802733 h 2830188"/>
              <a:gd name="connsiteX1" fmla="*/ 2995613 w 2995613"/>
              <a:gd name="connsiteY1" fmla="*/ 2830188 h 2830188"/>
              <a:gd name="connsiteX2" fmla="*/ 2085987 w 2995613"/>
              <a:gd name="connsiteY2" fmla="*/ 230983 h 2830188"/>
              <a:gd name="connsiteX3" fmla="*/ 2085977 w 2995613"/>
              <a:gd name="connsiteY3" fmla="*/ 230983 h 2830188"/>
              <a:gd name="connsiteX4" fmla="*/ 2085977 w 2995613"/>
              <a:gd name="connsiteY4" fmla="*/ 230982 h 2830188"/>
              <a:gd name="connsiteX5" fmla="*/ 1414464 w 2995613"/>
              <a:gd name="connsiteY5" fmla="*/ 0 h 2830188"/>
              <a:gd name="connsiteX6" fmla="*/ 742951 w 2995613"/>
              <a:gd name="connsiteY6" fmla="*/ 230982 h 2830188"/>
              <a:gd name="connsiteX7" fmla="*/ 750072 w 2995613"/>
              <a:gd name="connsiteY7" fmla="*/ 255280 h 2830188"/>
              <a:gd name="connsiteX8" fmla="*/ 0 w 2995613"/>
              <a:gd name="connsiteY8" fmla="*/ 2802733 h 2830188"/>
              <a:gd name="connsiteX0" fmla="*/ 0 w 3071813"/>
              <a:gd name="connsiteY0" fmla="*/ 2802733 h 2830188"/>
              <a:gd name="connsiteX1" fmla="*/ 3071813 w 3071813"/>
              <a:gd name="connsiteY1" fmla="*/ 2830188 h 2830188"/>
              <a:gd name="connsiteX2" fmla="*/ 2085987 w 3071813"/>
              <a:gd name="connsiteY2" fmla="*/ 230983 h 2830188"/>
              <a:gd name="connsiteX3" fmla="*/ 2085977 w 3071813"/>
              <a:gd name="connsiteY3" fmla="*/ 230983 h 2830188"/>
              <a:gd name="connsiteX4" fmla="*/ 2085977 w 3071813"/>
              <a:gd name="connsiteY4" fmla="*/ 230982 h 2830188"/>
              <a:gd name="connsiteX5" fmla="*/ 1414464 w 3071813"/>
              <a:gd name="connsiteY5" fmla="*/ 0 h 2830188"/>
              <a:gd name="connsiteX6" fmla="*/ 742951 w 3071813"/>
              <a:gd name="connsiteY6" fmla="*/ 230982 h 2830188"/>
              <a:gd name="connsiteX7" fmla="*/ 750072 w 3071813"/>
              <a:gd name="connsiteY7" fmla="*/ 255280 h 2830188"/>
              <a:gd name="connsiteX8" fmla="*/ 0 w 3071813"/>
              <a:gd name="connsiteY8" fmla="*/ 2802733 h 2830188"/>
              <a:gd name="connsiteX0" fmla="*/ 0 w 3109913"/>
              <a:gd name="connsiteY0" fmla="*/ 2802733 h 2830188"/>
              <a:gd name="connsiteX1" fmla="*/ 3109913 w 3109913"/>
              <a:gd name="connsiteY1" fmla="*/ 2830188 h 2830188"/>
              <a:gd name="connsiteX2" fmla="*/ 2085987 w 3109913"/>
              <a:gd name="connsiteY2" fmla="*/ 230983 h 2830188"/>
              <a:gd name="connsiteX3" fmla="*/ 2085977 w 3109913"/>
              <a:gd name="connsiteY3" fmla="*/ 230983 h 2830188"/>
              <a:gd name="connsiteX4" fmla="*/ 2085977 w 3109913"/>
              <a:gd name="connsiteY4" fmla="*/ 230982 h 2830188"/>
              <a:gd name="connsiteX5" fmla="*/ 1414464 w 3109913"/>
              <a:gd name="connsiteY5" fmla="*/ 0 h 2830188"/>
              <a:gd name="connsiteX6" fmla="*/ 742951 w 3109913"/>
              <a:gd name="connsiteY6" fmla="*/ 230982 h 2830188"/>
              <a:gd name="connsiteX7" fmla="*/ 750072 w 3109913"/>
              <a:gd name="connsiteY7" fmla="*/ 255280 h 2830188"/>
              <a:gd name="connsiteX8" fmla="*/ 0 w 3109913"/>
              <a:gd name="connsiteY8" fmla="*/ 2802733 h 2830188"/>
              <a:gd name="connsiteX0" fmla="*/ 0 w 3671888"/>
              <a:gd name="connsiteY0" fmla="*/ 2848492 h 2848492"/>
              <a:gd name="connsiteX1" fmla="*/ 3671888 w 3671888"/>
              <a:gd name="connsiteY1" fmla="*/ 2830188 h 2848492"/>
              <a:gd name="connsiteX2" fmla="*/ 2647962 w 3671888"/>
              <a:gd name="connsiteY2" fmla="*/ 230983 h 2848492"/>
              <a:gd name="connsiteX3" fmla="*/ 2647952 w 3671888"/>
              <a:gd name="connsiteY3" fmla="*/ 230983 h 2848492"/>
              <a:gd name="connsiteX4" fmla="*/ 2647952 w 3671888"/>
              <a:gd name="connsiteY4" fmla="*/ 230982 h 2848492"/>
              <a:gd name="connsiteX5" fmla="*/ 1976439 w 3671888"/>
              <a:gd name="connsiteY5" fmla="*/ 0 h 2848492"/>
              <a:gd name="connsiteX6" fmla="*/ 1304926 w 3671888"/>
              <a:gd name="connsiteY6" fmla="*/ 230982 h 2848492"/>
              <a:gd name="connsiteX7" fmla="*/ 1312047 w 3671888"/>
              <a:gd name="connsiteY7" fmla="*/ 255280 h 2848492"/>
              <a:gd name="connsiteX8" fmla="*/ 0 w 3671888"/>
              <a:gd name="connsiteY8" fmla="*/ 2848492 h 2848492"/>
              <a:gd name="connsiteX0" fmla="*/ 0 w 3881438"/>
              <a:gd name="connsiteY0" fmla="*/ 2848492 h 2848492"/>
              <a:gd name="connsiteX1" fmla="*/ 3881438 w 3881438"/>
              <a:gd name="connsiteY1" fmla="*/ 2848492 h 2848492"/>
              <a:gd name="connsiteX2" fmla="*/ 2647962 w 3881438"/>
              <a:gd name="connsiteY2" fmla="*/ 230983 h 2848492"/>
              <a:gd name="connsiteX3" fmla="*/ 2647952 w 3881438"/>
              <a:gd name="connsiteY3" fmla="*/ 230983 h 2848492"/>
              <a:gd name="connsiteX4" fmla="*/ 2647952 w 3881438"/>
              <a:gd name="connsiteY4" fmla="*/ 230982 h 2848492"/>
              <a:gd name="connsiteX5" fmla="*/ 1976439 w 3881438"/>
              <a:gd name="connsiteY5" fmla="*/ 0 h 2848492"/>
              <a:gd name="connsiteX6" fmla="*/ 1304926 w 3881438"/>
              <a:gd name="connsiteY6" fmla="*/ 230982 h 2848492"/>
              <a:gd name="connsiteX7" fmla="*/ 1312047 w 3881438"/>
              <a:gd name="connsiteY7" fmla="*/ 255280 h 2848492"/>
              <a:gd name="connsiteX8" fmla="*/ 0 w 3881438"/>
              <a:gd name="connsiteY8" fmla="*/ 2848492 h 2848492"/>
              <a:gd name="connsiteX0" fmla="*/ 0 w 3624263"/>
              <a:gd name="connsiteY0" fmla="*/ 2848492 h 2848492"/>
              <a:gd name="connsiteX1" fmla="*/ 3624263 w 3624263"/>
              <a:gd name="connsiteY1" fmla="*/ 2848492 h 2848492"/>
              <a:gd name="connsiteX2" fmla="*/ 2647962 w 3624263"/>
              <a:gd name="connsiteY2" fmla="*/ 230983 h 2848492"/>
              <a:gd name="connsiteX3" fmla="*/ 2647952 w 3624263"/>
              <a:gd name="connsiteY3" fmla="*/ 230983 h 2848492"/>
              <a:gd name="connsiteX4" fmla="*/ 2647952 w 3624263"/>
              <a:gd name="connsiteY4" fmla="*/ 230982 h 2848492"/>
              <a:gd name="connsiteX5" fmla="*/ 1976439 w 3624263"/>
              <a:gd name="connsiteY5" fmla="*/ 0 h 2848492"/>
              <a:gd name="connsiteX6" fmla="*/ 1304926 w 3624263"/>
              <a:gd name="connsiteY6" fmla="*/ 230982 h 2848492"/>
              <a:gd name="connsiteX7" fmla="*/ 1312047 w 3624263"/>
              <a:gd name="connsiteY7" fmla="*/ 255280 h 2848492"/>
              <a:gd name="connsiteX8" fmla="*/ 0 w 3624263"/>
              <a:gd name="connsiteY8" fmla="*/ 2848492 h 2848492"/>
              <a:gd name="connsiteX0" fmla="*/ 0 w 3348038"/>
              <a:gd name="connsiteY0" fmla="*/ 2866796 h 2866796"/>
              <a:gd name="connsiteX1" fmla="*/ 3348038 w 3348038"/>
              <a:gd name="connsiteY1" fmla="*/ 2848492 h 2866796"/>
              <a:gd name="connsiteX2" fmla="*/ 2371737 w 3348038"/>
              <a:gd name="connsiteY2" fmla="*/ 230983 h 2866796"/>
              <a:gd name="connsiteX3" fmla="*/ 2371727 w 3348038"/>
              <a:gd name="connsiteY3" fmla="*/ 230983 h 2866796"/>
              <a:gd name="connsiteX4" fmla="*/ 2371727 w 3348038"/>
              <a:gd name="connsiteY4" fmla="*/ 230982 h 2866796"/>
              <a:gd name="connsiteX5" fmla="*/ 1700214 w 3348038"/>
              <a:gd name="connsiteY5" fmla="*/ 0 h 2866796"/>
              <a:gd name="connsiteX6" fmla="*/ 1028701 w 3348038"/>
              <a:gd name="connsiteY6" fmla="*/ 230982 h 2866796"/>
              <a:gd name="connsiteX7" fmla="*/ 1035822 w 3348038"/>
              <a:gd name="connsiteY7" fmla="*/ 255280 h 2866796"/>
              <a:gd name="connsiteX8" fmla="*/ 0 w 3348038"/>
              <a:gd name="connsiteY8" fmla="*/ 2866796 h 286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038" h="2866796">
                <a:moveTo>
                  <a:pt x="0" y="2866796"/>
                </a:moveTo>
                <a:lnTo>
                  <a:pt x="3348038" y="2848492"/>
                </a:lnTo>
                <a:lnTo>
                  <a:pt x="2371737" y="230983"/>
                </a:lnTo>
                <a:lnTo>
                  <a:pt x="2371727" y="230983"/>
                </a:lnTo>
                <a:lnTo>
                  <a:pt x="2371727" y="230982"/>
                </a:lnTo>
                <a:cubicBezTo>
                  <a:pt x="2371727" y="103414"/>
                  <a:pt x="2071080" y="0"/>
                  <a:pt x="1700214" y="0"/>
                </a:cubicBezTo>
                <a:cubicBezTo>
                  <a:pt x="1329348" y="0"/>
                  <a:pt x="1028701" y="103414"/>
                  <a:pt x="1028701" y="230982"/>
                </a:cubicBezTo>
                <a:lnTo>
                  <a:pt x="1035822" y="255280"/>
                </a:lnTo>
                <a:lnTo>
                  <a:pt x="0" y="2866796"/>
                </a:lnTo>
                <a:close/>
              </a:path>
            </a:pathLst>
          </a:custGeom>
          <a:gradFill>
            <a:gsLst>
              <a:gs pos="22000">
                <a:schemeClr val="bg1">
                  <a:lumMod val="85000"/>
                  <a:alpha val="90000"/>
                </a:schemeClr>
              </a:gs>
              <a:gs pos="46000">
                <a:schemeClr val="bg1">
                  <a:lumMod val="85000"/>
                  <a:alpha val="88000"/>
                </a:schemeClr>
              </a:gs>
              <a:gs pos="0">
                <a:schemeClr val="bg1">
                  <a:lumMod val="75000"/>
                  <a:alpha val="84000"/>
                </a:schemeClr>
              </a:gs>
              <a:gs pos="85000">
                <a:schemeClr val="bg1">
                  <a:alpha val="6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19" name="Picture 18">
            <a:extLst>
              <a:ext uri="{FF2B5EF4-FFF2-40B4-BE49-F238E27FC236}">
                <a16:creationId xmlns:a16="http://schemas.microsoft.com/office/drawing/2014/main" id="{B77E6F94-B799-6970-9314-24488F3D22ED}"/>
              </a:ext>
            </a:extLst>
          </p:cNvPr>
          <p:cNvPicPr>
            <a:picLocks noChangeAspect="1"/>
          </p:cNvPicPr>
          <p:nvPr/>
        </p:nvPicPr>
        <p:blipFill rotWithShape="1">
          <a:blip r:embed="rId2">
            <a:extLst>
              <a:ext uri="{28A0092B-C50C-407E-A947-70E740481C1C}">
                <a14:useLocalDpi xmlns:a14="http://schemas.microsoft.com/office/drawing/2010/main" val="0"/>
              </a:ext>
            </a:extLst>
          </a:blip>
          <a:srcRect l="4689"/>
          <a:stretch/>
        </p:blipFill>
        <p:spPr>
          <a:xfrm>
            <a:off x="454915" y="1429964"/>
            <a:ext cx="2787054" cy="2580839"/>
          </a:xfrm>
          <a:prstGeom prst="ellipse">
            <a:avLst/>
          </a:prstGeom>
          <a:ln>
            <a:noFill/>
          </a:ln>
          <a:effectLst>
            <a:softEdge rad="112500"/>
          </a:effectLst>
        </p:spPr>
      </p:pic>
      <p:sp>
        <p:nvSpPr>
          <p:cNvPr id="26" name="Circle: Hollow 25">
            <a:extLst>
              <a:ext uri="{FF2B5EF4-FFF2-40B4-BE49-F238E27FC236}">
                <a16:creationId xmlns:a16="http://schemas.microsoft.com/office/drawing/2014/main" id="{41D8E535-4E89-0D7E-9C7E-7F531EC25C54}"/>
              </a:ext>
            </a:extLst>
          </p:cNvPr>
          <p:cNvSpPr/>
          <p:nvPr/>
        </p:nvSpPr>
        <p:spPr>
          <a:xfrm>
            <a:off x="9362854" y="4339251"/>
            <a:ext cx="1941999" cy="1511042"/>
          </a:xfrm>
          <a:prstGeom prst="donut">
            <a:avLst>
              <a:gd name="adj" fmla="val 21185"/>
            </a:avLst>
          </a:prstGeom>
          <a:gradFill flip="none" rotWithShape="1">
            <a:gsLst>
              <a:gs pos="0">
                <a:schemeClr val="accent1">
                  <a:lumMod val="89000"/>
                </a:schemeClr>
              </a:gs>
              <a:gs pos="26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a:scene3d>
            <a:camera prst="perspectiveRelaxedModerately">
              <a:rot lat="17688000" lon="0" rev="0"/>
            </a:camera>
            <a:lightRig rig="threePt" dir="t"/>
          </a:scene3d>
          <a:sp3d extrusionH="190500" contourW="12700">
            <a:extrusionClr>
              <a:srgbClr val="002060"/>
            </a:extrusionClr>
            <a:contourClr>
              <a:srgbClr val="FF19C3"/>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 </a:t>
            </a:r>
          </a:p>
        </p:txBody>
      </p:sp>
      <p:sp>
        <p:nvSpPr>
          <p:cNvPr id="27" name="Freeform: Shape 26">
            <a:extLst>
              <a:ext uri="{FF2B5EF4-FFF2-40B4-BE49-F238E27FC236}">
                <a16:creationId xmlns:a16="http://schemas.microsoft.com/office/drawing/2014/main" id="{3C41E43F-9414-BF32-4F24-C623A22B8BD0}"/>
              </a:ext>
            </a:extLst>
          </p:cNvPr>
          <p:cNvSpPr/>
          <p:nvPr/>
        </p:nvSpPr>
        <p:spPr>
          <a:xfrm flipV="1">
            <a:off x="8809213" y="2917799"/>
            <a:ext cx="2993916" cy="2390577"/>
          </a:xfrm>
          <a:custGeom>
            <a:avLst/>
            <a:gdLst>
              <a:gd name="connsiteX0" fmla="*/ 0 w 2843213"/>
              <a:gd name="connsiteY0" fmla="*/ 2802733 h 2802733"/>
              <a:gd name="connsiteX1" fmla="*/ 2843213 w 2843213"/>
              <a:gd name="connsiteY1" fmla="*/ 2802733 h 2802733"/>
              <a:gd name="connsiteX2" fmla="*/ 2085987 w 2843213"/>
              <a:gd name="connsiteY2" fmla="*/ 230983 h 2802733"/>
              <a:gd name="connsiteX3" fmla="*/ 2085977 w 2843213"/>
              <a:gd name="connsiteY3" fmla="*/ 230983 h 2802733"/>
              <a:gd name="connsiteX4" fmla="*/ 2085977 w 2843213"/>
              <a:gd name="connsiteY4" fmla="*/ 230982 h 2802733"/>
              <a:gd name="connsiteX5" fmla="*/ 1414464 w 2843213"/>
              <a:gd name="connsiteY5" fmla="*/ 0 h 2802733"/>
              <a:gd name="connsiteX6" fmla="*/ 742951 w 2843213"/>
              <a:gd name="connsiteY6" fmla="*/ 230982 h 2802733"/>
              <a:gd name="connsiteX7" fmla="*/ 750072 w 2843213"/>
              <a:gd name="connsiteY7" fmla="*/ 255280 h 2802733"/>
              <a:gd name="connsiteX0" fmla="*/ 0 w 2995613"/>
              <a:gd name="connsiteY0" fmla="*/ 2802733 h 2830188"/>
              <a:gd name="connsiteX1" fmla="*/ 2995613 w 2995613"/>
              <a:gd name="connsiteY1" fmla="*/ 2830188 h 2830188"/>
              <a:gd name="connsiteX2" fmla="*/ 2085987 w 2995613"/>
              <a:gd name="connsiteY2" fmla="*/ 230983 h 2830188"/>
              <a:gd name="connsiteX3" fmla="*/ 2085977 w 2995613"/>
              <a:gd name="connsiteY3" fmla="*/ 230983 h 2830188"/>
              <a:gd name="connsiteX4" fmla="*/ 2085977 w 2995613"/>
              <a:gd name="connsiteY4" fmla="*/ 230982 h 2830188"/>
              <a:gd name="connsiteX5" fmla="*/ 1414464 w 2995613"/>
              <a:gd name="connsiteY5" fmla="*/ 0 h 2830188"/>
              <a:gd name="connsiteX6" fmla="*/ 742951 w 2995613"/>
              <a:gd name="connsiteY6" fmla="*/ 230982 h 2830188"/>
              <a:gd name="connsiteX7" fmla="*/ 750072 w 2995613"/>
              <a:gd name="connsiteY7" fmla="*/ 255280 h 2830188"/>
              <a:gd name="connsiteX8" fmla="*/ 0 w 2995613"/>
              <a:gd name="connsiteY8" fmla="*/ 2802733 h 2830188"/>
              <a:gd name="connsiteX0" fmla="*/ 0 w 3071813"/>
              <a:gd name="connsiteY0" fmla="*/ 2802733 h 2830188"/>
              <a:gd name="connsiteX1" fmla="*/ 3071813 w 3071813"/>
              <a:gd name="connsiteY1" fmla="*/ 2830188 h 2830188"/>
              <a:gd name="connsiteX2" fmla="*/ 2085987 w 3071813"/>
              <a:gd name="connsiteY2" fmla="*/ 230983 h 2830188"/>
              <a:gd name="connsiteX3" fmla="*/ 2085977 w 3071813"/>
              <a:gd name="connsiteY3" fmla="*/ 230983 h 2830188"/>
              <a:gd name="connsiteX4" fmla="*/ 2085977 w 3071813"/>
              <a:gd name="connsiteY4" fmla="*/ 230982 h 2830188"/>
              <a:gd name="connsiteX5" fmla="*/ 1414464 w 3071813"/>
              <a:gd name="connsiteY5" fmla="*/ 0 h 2830188"/>
              <a:gd name="connsiteX6" fmla="*/ 742951 w 3071813"/>
              <a:gd name="connsiteY6" fmla="*/ 230982 h 2830188"/>
              <a:gd name="connsiteX7" fmla="*/ 750072 w 3071813"/>
              <a:gd name="connsiteY7" fmla="*/ 255280 h 2830188"/>
              <a:gd name="connsiteX8" fmla="*/ 0 w 3071813"/>
              <a:gd name="connsiteY8" fmla="*/ 2802733 h 2830188"/>
              <a:gd name="connsiteX0" fmla="*/ 0 w 3109913"/>
              <a:gd name="connsiteY0" fmla="*/ 2802733 h 2830188"/>
              <a:gd name="connsiteX1" fmla="*/ 3109913 w 3109913"/>
              <a:gd name="connsiteY1" fmla="*/ 2830188 h 2830188"/>
              <a:gd name="connsiteX2" fmla="*/ 2085987 w 3109913"/>
              <a:gd name="connsiteY2" fmla="*/ 230983 h 2830188"/>
              <a:gd name="connsiteX3" fmla="*/ 2085977 w 3109913"/>
              <a:gd name="connsiteY3" fmla="*/ 230983 h 2830188"/>
              <a:gd name="connsiteX4" fmla="*/ 2085977 w 3109913"/>
              <a:gd name="connsiteY4" fmla="*/ 230982 h 2830188"/>
              <a:gd name="connsiteX5" fmla="*/ 1414464 w 3109913"/>
              <a:gd name="connsiteY5" fmla="*/ 0 h 2830188"/>
              <a:gd name="connsiteX6" fmla="*/ 742951 w 3109913"/>
              <a:gd name="connsiteY6" fmla="*/ 230982 h 2830188"/>
              <a:gd name="connsiteX7" fmla="*/ 750072 w 3109913"/>
              <a:gd name="connsiteY7" fmla="*/ 255280 h 2830188"/>
              <a:gd name="connsiteX8" fmla="*/ 0 w 3109913"/>
              <a:gd name="connsiteY8" fmla="*/ 2802733 h 2830188"/>
              <a:gd name="connsiteX0" fmla="*/ 0 w 3671888"/>
              <a:gd name="connsiteY0" fmla="*/ 2848492 h 2848492"/>
              <a:gd name="connsiteX1" fmla="*/ 3671888 w 3671888"/>
              <a:gd name="connsiteY1" fmla="*/ 2830188 h 2848492"/>
              <a:gd name="connsiteX2" fmla="*/ 2647962 w 3671888"/>
              <a:gd name="connsiteY2" fmla="*/ 230983 h 2848492"/>
              <a:gd name="connsiteX3" fmla="*/ 2647952 w 3671888"/>
              <a:gd name="connsiteY3" fmla="*/ 230983 h 2848492"/>
              <a:gd name="connsiteX4" fmla="*/ 2647952 w 3671888"/>
              <a:gd name="connsiteY4" fmla="*/ 230982 h 2848492"/>
              <a:gd name="connsiteX5" fmla="*/ 1976439 w 3671888"/>
              <a:gd name="connsiteY5" fmla="*/ 0 h 2848492"/>
              <a:gd name="connsiteX6" fmla="*/ 1304926 w 3671888"/>
              <a:gd name="connsiteY6" fmla="*/ 230982 h 2848492"/>
              <a:gd name="connsiteX7" fmla="*/ 1312047 w 3671888"/>
              <a:gd name="connsiteY7" fmla="*/ 255280 h 2848492"/>
              <a:gd name="connsiteX8" fmla="*/ 0 w 3671888"/>
              <a:gd name="connsiteY8" fmla="*/ 2848492 h 2848492"/>
              <a:gd name="connsiteX0" fmla="*/ 0 w 3881438"/>
              <a:gd name="connsiteY0" fmla="*/ 2848492 h 2848492"/>
              <a:gd name="connsiteX1" fmla="*/ 3881438 w 3881438"/>
              <a:gd name="connsiteY1" fmla="*/ 2848492 h 2848492"/>
              <a:gd name="connsiteX2" fmla="*/ 2647962 w 3881438"/>
              <a:gd name="connsiteY2" fmla="*/ 230983 h 2848492"/>
              <a:gd name="connsiteX3" fmla="*/ 2647952 w 3881438"/>
              <a:gd name="connsiteY3" fmla="*/ 230983 h 2848492"/>
              <a:gd name="connsiteX4" fmla="*/ 2647952 w 3881438"/>
              <a:gd name="connsiteY4" fmla="*/ 230982 h 2848492"/>
              <a:gd name="connsiteX5" fmla="*/ 1976439 w 3881438"/>
              <a:gd name="connsiteY5" fmla="*/ 0 h 2848492"/>
              <a:gd name="connsiteX6" fmla="*/ 1304926 w 3881438"/>
              <a:gd name="connsiteY6" fmla="*/ 230982 h 2848492"/>
              <a:gd name="connsiteX7" fmla="*/ 1312047 w 3881438"/>
              <a:gd name="connsiteY7" fmla="*/ 255280 h 2848492"/>
              <a:gd name="connsiteX8" fmla="*/ 0 w 3881438"/>
              <a:gd name="connsiteY8" fmla="*/ 2848492 h 2848492"/>
              <a:gd name="connsiteX0" fmla="*/ 0 w 3624263"/>
              <a:gd name="connsiteY0" fmla="*/ 2848492 h 2848492"/>
              <a:gd name="connsiteX1" fmla="*/ 3624263 w 3624263"/>
              <a:gd name="connsiteY1" fmla="*/ 2848492 h 2848492"/>
              <a:gd name="connsiteX2" fmla="*/ 2647962 w 3624263"/>
              <a:gd name="connsiteY2" fmla="*/ 230983 h 2848492"/>
              <a:gd name="connsiteX3" fmla="*/ 2647952 w 3624263"/>
              <a:gd name="connsiteY3" fmla="*/ 230983 h 2848492"/>
              <a:gd name="connsiteX4" fmla="*/ 2647952 w 3624263"/>
              <a:gd name="connsiteY4" fmla="*/ 230982 h 2848492"/>
              <a:gd name="connsiteX5" fmla="*/ 1976439 w 3624263"/>
              <a:gd name="connsiteY5" fmla="*/ 0 h 2848492"/>
              <a:gd name="connsiteX6" fmla="*/ 1304926 w 3624263"/>
              <a:gd name="connsiteY6" fmla="*/ 230982 h 2848492"/>
              <a:gd name="connsiteX7" fmla="*/ 1312047 w 3624263"/>
              <a:gd name="connsiteY7" fmla="*/ 255280 h 2848492"/>
              <a:gd name="connsiteX8" fmla="*/ 0 w 3624263"/>
              <a:gd name="connsiteY8" fmla="*/ 2848492 h 2848492"/>
              <a:gd name="connsiteX0" fmla="*/ 0 w 3348038"/>
              <a:gd name="connsiteY0" fmla="*/ 2866796 h 2866796"/>
              <a:gd name="connsiteX1" fmla="*/ 3348038 w 3348038"/>
              <a:gd name="connsiteY1" fmla="*/ 2848492 h 2866796"/>
              <a:gd name="connsiteX2" fmla="*/ 2371737 w 3348038"/>
              <a:gd name="connsiteY2" fmla="*/ 230983 h 2866796"/>
              <a:gd name="connsiteX3" fmla="*/ 2371727 w 3348038"/>
              <a:gd name="connsiteY3" fmla="*/ 230983 h 2866796"/>
              <a:gd name="connsiteX4" fmla="*/ 2371727 w 3348038"/>
              <a:gd name="connsiteY4" fmla="*/ 230982 h 2866796"/>
              <a:gd name="connsiteX5" fmla="*/ 1700214 w 3348038"/>
              <a:gd name="connsiteY5" fmla="*/ 0 h 2866796"/>
              <a:gd name="connsiteX6" fmla="*/ 1028701 w 3348038"/>
              <a:gd name="connsiteY6" fmla="*/ 230982 h 2866796"/>
              <a:gd name="connsiteX7" fmla="*/ 1035822 w 3348038"/>
              <a:gd name="connsiteY7" fmla="*/ 255280 h 2866796"/>
              <a:gd name="connsiteX8" fmla="*/ 0 w 3348038"/>
              <a:gd name="connsiteY8" fmla="*/ 2866796 h 286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038" h="2866796">
                <a:moveTo>
                  <a:pt x="0" y="2866796"/>
                </a:moveTo>
                <a:lnTo>
                  <a:pt x="3348038" y="2848492"/>
                </a:lnTo>
                <a:lnTo>
                  <a:pt x="2371737" y="230983"/>
                </a:lnTo>
                <a:lnTo>
                  <a:pt x="2371727" y="230983"/>
                </a:lnTo>
                <a:lnTo>
                  <a:pt x="2371727" y="230982"/>
                </a:lnTo>
                <a:cubicBezTo>
                  <a:pt x="2371727" y="103414"/>
                  <a:pt x="2071080" y="0"/>
                  <a:pt x="1700214" y="0"/>
                </a:cubicBezTo>
                <a:cubicBezTo>
                  <a:pt x="1329348" y="0"/>
                  <a:pt x="1028701" y="103414"/>
                  <a:pt x="1028701" y="230982"/>
                </a:cubicBezTo>
                <a:lnTo>
                  <a:pt x="1035822" y="255280"/>
                </a:lnTo>
                <a:lnTo>
                  <a:pt x="0" y="2866796"/>
                </a:lnTo>
                <a:close/>
              </a:path>
            </a:pathLst>
          </a:custGeom>
          <a:gradFill>
            <a:gsLst>
              <a:gs pos="22000">
                <a:schemeClr val="bg1">
                  <a:lumMod val="85000"/>
                  <a:alpha val="90000"/>
                </a:schemeClr>
              </a:gs>
              <a:gs pos="46000">
                <a:schemeClr val="bg1">
                  <a:lumMod val="85000"/>
                  <a:alpha val="88000"/>
                </a:schemeClr>
              </a:gs>
              <a:gs pos="0">
                <a:schemeClr val="bg1">
                  <a:lumMod val="75000"/>
                  <a:alpha val="84000"/>
                </a:schemeClr>
              </a:gs>
              <a:gs pos="85000">
                <a:schemeClr val="bg1">
                  <a:alpha val="6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Picture 31">
            <a:extLst>
              <a:ext uri="{FF2B5EF4-FFF2-40B4-BE49-F238E27FC236}">
                <a16:creationId xmlns:a16="http://schemas.microsoft.com/office/drawing/2014/main" id="{8843829C-5ED3-C616-C93F-A60ECBD5E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1969" y="1429964"/>
            <a:ext cx="2909719" cy="2537191"/>
          </a:xfrm>
          <a:prstGeom prst="ellipse">
            <a:avLst/>
          </a:prstGeom>
          <a:ln>
            <a:noFill/>
          </a:ln>
          <a:effectLst>
            <a:softEdge rad="112500"/>
          </a:effectLst>
        </p:spPr>
      </p:pic>
      <p:sp>
        <p:nvSpPr>
          <p:cNvPr id="23" name="Circle: Hollow 22">
            <a:extLst>
              <a:ext uri="{FF2B5EF4-FFF2-40B4-BE49-F238E27FC236}">
                <a16:creationId xmlns:a16="http://schemas.microsoft.com/office/drawing/2014/main" id="{0B1A08C7-977B-187A-1563-417BAF3F972C}"/>
              </a:ext>
            </a:extLst>
          </p:cNvPr>
          <p:cNvSpPr/>
          <p:nvPr/>
        </p:nvSpPr>
        <p:spPr>
          <a:xfrm>
            <a:off x="5151809" y="4891629"/>
            <a:ext cx="1926976" cy="1500460"/>
          </a:xfrm>
          <a:prstGeom prst="donut">
            <a:avLst>
              <a:gd name="adj" fmla="val 21185"/>
            </a:avLst>
          </a:prstGeom>
          <a:gradFill flip="none" rotWithShape="1">
            <a:gsLst>
              <a:gs pos="0">
                <a:schemeClr val="accent1">
                  <a:lumMod val="89000"/>
                </a:schemeClr>
              </a:gs>
              <a:gs pos="26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a:scene3d>
            <a:camera prst="perspectiveRelaxedModerately">
              <a:rot lat="17688000" lon="0" rev="0"/>
            </a:camera>
            <a:lightRig rig="threePt" dir="t"/>
          </a:scene3d>
          <a:sp3d extrusionH="190500" contourW="12700">
            <a:extrusionClr>
              <a:srgbClr val="002060"/>
            </a:extrusionClr>
            <a:contourClr>
              <a:srgbClr val="FF19C3"/>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 </a:t>
            </a:r>
          </a:p>
        </p:txBody>
      </p:sp>
      <p:sp>
        <p:nvSpPr>
          <p:cNvPr id="24" name="Freeform: Shape 23">
            <a:extLst>
              <a:ext uri="{FF2B5EF4-FFF2-40B4-BE49-F238E27FC236}">
                <a16:creationId xmlns:a16="http://schemas.microsoft.com/office/drawing/2014/main" id="{51BA4928-34B5-F891-00CD-7FB19450A745}"/>
              </a:ext>
            </a:extLst>
          </p:cNvPr>
          <p:cNvSpPr/>
          <p:nvPr/>
        </p:nvSpPr>
        <p:spPr>
          <a:xfrm flipV="1">
            <a:off x="4602452" y="3480133"/>
            <a:ext cx="2970754" cy="2373835"/>
          </a:xfrm>
          <a:custGeom>
            <a:avLst/>
            <a:gdLst>
              <a:gd name="connsiteX0" fmla="*/ 0 w 2843213"/>
              <a:gd name="connsiteY0" fmla="*/ 2802733 h 2802733"/>
              <a:gd name="connsiteX1" fmla="*/ 2843213 w 2843213"/>
              <a:gd name="connsiteY1" fmla="*/ 2802733 h 2802733"/>
              <a:gd name="connsiteX2" fmla="*/ 2085987 w 2843213"/>
              <a:gd name="connsiteY2" fmla="*/ 230983 h 2802733"/>
              <a:gd name="connsiteX3" fmla="*/ 2085977 w 2843213"/>
              <a:gd name="connsiteY3" fmla="*/ 230983 h 2802733"/>
              <a:gd name="connsiteX4" fmla="*/ 2085977 w 2843213"/>
              <a:gd name="connsiteY4" fmla="*/ 230982 h 2802733"/>
              <a:gd name="connsiteX5" fmla="*/ 1414464 w 2843213"/>
              <a:gd name="connsiteY5" fmla="*/ 0 h 2802733"/>
              <a:gd name="connsiteX6" fmla="*/ 742951 w 2843213"/>
              <a:gd name="connsiteY6" fmla="*/ 230982 h 2802733"/>
              <a:gd name="connsiteX7" fmla="*/ 750072 w 2843213"/>
              <a:gd name="connsiteY7" fmla="*/ 255280 h 2802733"/>
              <a:gd name="connsiteX0" fmla="*/ 0 w 2995613"/>
              <a:gd name="connsiteY0" fmla="*/ 2802733 h 2830188"/>
              <a:gd name="connsiteX1" fmla="*/ 2995613 w 2995613"/>
              <a:gd name="connsiteY1" fmla="*/ 2830188 h 2830188"/>
              <a:gd name="connsiteX2" fmla="*/ 2085987 w 2995613"/>
              <a:gd name="connsiteY2" fmla="*/ 230983 h 2830188"/>
              <a:gd name="connsiteX3" fmla="*/ 2085977 w 2995613"/>
              <a:gd name="connsiteY3" fmla="*/ 230983 h 2830188"/>
              <a:gd name="connsiteX4" fmla="*/ 2085977 w 2995613"/>
              <a:gd name="connsiteY4" fmla="*/ 230982 h 2830188"/>
              <a:gd name="connsiteX5" fmla="*/ 1414464 w 2995613"/>
              <a:gd name="connsiteY5" fmla="*/ 0 h 2830188"/>
              <a:gd name="connsiteX6" fmla="*/ 742951 w 2995613"/>
              <a:gd name="connsiteY6" fmla="*/ 230982 h 2830188"/>
              <a:gd name="connsiteX7" fmla="*/ 750072 w 2995613"/>
              <a:gd name="connsiteY7" fmla="*/ 255280 h 2830188"/>
              <a:gd name="connsiteX8" fmla="*/ 0 w 2995613"/>
              <a:gd name="connsiteY8" fmla="*/ 2802733 h 2830188"/>
              <a:gd name="connsiteX0" fmla="*/ 0 w 3071813"/>
              <a:gd name="connsiteY0" fmla="*/ 2802733 h 2830188"/>
              <a:gd name="connsiteX1" fmla="*/ 3071813 w 3071813"/>
              <a:gd name="connsiteY1" fmla="*/ 2830188 h 2830188"/>
              <a:gd name="connsiteX2" fmla="*/ 2085987 w 3071813"/>
              <a:gd name="connsiteY2" fmla="*/ 230983 h 2830188"/>
              <a:gd name="connsiteX3" fmla="*/ 2085977 w 3071813"/>
              <a:gd name="connsiteY3" fmla="*/ 230983 h 2830188"/>
              <a:gd name="connsiteX4" fmla="*/ 2085977 w 3071813"/>
              <a:gd name="connsiteY4" fmla="*/ 230982 h 2830188"/>
              <a:gd name="connsiteX5" fmla="*/ 1414464 w 3071813"/>
              <a:gd name="connsiteY5" fmla="*/ 0 h 2830188"/>
              <a:gd name="connsiteX6" fmla="*/ 742951 w 3071813"/>
              <a:gd name="connsiteY6" fmla="*/ 230982 h 2830188"/>
              <a:gd name="connsiteX7" fmla="*/ 750072 w 3071813"/>
              <a:gd name="connsiteY7" fmla="*/ 255280 h 2830188"/>
              <a:gd name="connsiteX8" fmla="*/ 0 w 3071813"/>
              <a:gd name="connsiteY8" fmla="*/ 2802733 h 2830188"/>
              <a:gd name="connsiteX0" fmla="*/ 0 w 3109913"/>
              <a:gd name="connsiteY0" fmla="*/ 2802733 h 2830188"/>
              <a:gd name="connsiteX1" fmla="*/ 3109913 w 3109913"/>
              <a:gd name="connsiteY1" fmla="*/ 2830188 h 2830188"/>
              <a:gd name="connsiteX2" fmla="*/ 2085987 w 3109913"/>
              <a:gd name="connsiteY2" fmla="*/ 230983 h 2830188"/>
              <a:gd name="connsiteX3" fmla="*/ 2085977 w 3109913"/>
              <a:gd name="connsiteY3" fmla="*/ 230983 h 2830188"/>
              <a:gd name="connsiteX4" fmla="*/ 2085977 w 3109913"/>
              <a:gd name="connsiteY4" fmla="*/ 230982 h 2830188"/>
              <a:gd name="connsiteX5" fmla="*/ 1414464 w 3109913"/>
              <a:gd name="connsiteY5" fmla="*/ 0 h 2830188"/>
              <a:gd name="connsiteX6" fmla="*/ 742951 w 3109913"/>
              <a:gd name="connsiteY6" fmla="*/ 230982 h 2830188"/>
              <a:gd name="connsiteX7" fmla="*/ 750072 w 3109913"/>
              <a:gd name="connsiteY7" fmla="*/ 255280 h 2830188"/>
              <a:gd name="connsiteX8" fmla="*/ 0 w 3109913"/>
              <a:gd name="connsiteY8" fmla="*/ 2802733 h 2830188"/>
              <a:gd name="connsiteX0" fmla="*/ 0 w 3671888"/>
              <a:gd name="connsiteY0" fmla="*/ 2848492 h 2848492"/>
              <a:gd name="connsiteX1" fmla="*/ 3671888 w 3671888"/>
              <a:gd name="connsiteY1" fmla="*/ 2830188 h 2848492"/>
              <a:gd name="connsiteX2" fmla="*/ 2647962 w 3671888"/>
              <a:gd name="connsiteY2" fmla="*/ 230983 h 2848492"/>
              <a:gd name="connsiteX3" fmla="*/ 2647952 w 3671888"/>
              <a:gd name="connsiteY3" fmla="*/ 230983 h 2848492"/>
              <a:gd name="connsiteX4" fmla="*/ 2647952 w 3671888"/>
              <a:gd name="connsiteY4" fmla="*/ 230982 h 2848492"/>
              <a:gd name="connsiteX5" fmla="*/ 1976439 w 3671888"/>
              <a:gd name="connsiteY5" fmla="*/ 0 h 2848492"/>
              <a:gd name="connsiteX6" fmla="*/ 1304926 w 3671888"/>
              <a:gd name="connsiteY6" fmla="*/ 230982 h 2848492"/>
              <a:gd name="connsiteX7" fmla="*/ 1312047 w 3671888"/>
              <a:gd name="connsiteY7" fmla="*/ 255280 h 2848492"/>
              <a:gd name="connsiteX8" fmla="*/ 0 w 3671888"/>
              <a:gd name="connsiteY8" fmla="*/ 2848492 h 2848492"/>
              <a:gd name="connsiteX0" fmla="*/ 0 w 3881438"/>
              <a:gd name="connsiteY0" fmla="*/ 2848492 h 2848492"/>
              <a:gd name="connsiteX1" fmla="*/ 3881438 w 3881438"/>
              <a:gd name="connsiteY1" fmla="*/ 2848492 h 2848492"/>
              <a:gd name="connsiteX2" fmla="*/ 2647962 w 3881438"/>
              <a:gd name="connsiteY2" fmla="*/ 230983 h 2848492"/>
              <a:gd name="connsiteX3" fmla="*/ 2647952 w 3881438"/>
              <a:gd name="connsiteY3" fmla="*/ 230983 h 2848492"/>
              <a:gd name="connsiteX4" fmla="*/ 2647952 w 3881438"/>
              <a:gd name="connsiteY4" fmla="*/ 230982 h 2848492"/>
              <a:gd name="connsiteX5" fmla="*/ 1976439 w 3881438"/>
              <a:gd name="connsiteY5" fmla="*/ 0 h 2848492"/>
              <a:gd name="connsiteX6" fmla="*/ 1304926 w 3881438"/>
              <a:gd name="connsiteY6" fmla="*/ 230982 h 2848492"/>
              <a:gd name="connsiteX7" fmla="*/ 1312047 w 3881438"/>
              <a:gd name="connsiteY7" fmla="*/ 255280 h 2848492"/>
              <a:gd name="connsiteX8" fmla="*/ 0 w 3881438"/>
              <a:gd name="connsiteY8" fmla="*/ 2848492 h 2848492"/>
              <a:gd name="connsiteX0" fmla="*/ 0 w 3624263"/>
              <a:gd name="connsiteY0" fmla="*/ 2848492 h 2848492"/>
              <a:gd name="connsiteX1" fmla="*/ 3624263 w 3624263"/>
              <a:gd name="connsiteY1" fmla="*/ 2848492 h 2848492"/>
              <a:gd name="connsiteX2" fmla="*/ 2647962 w 3624263"/>
              <a:gd name="connsiteY2" fmla="*/ 230983 h 2848492"/>
              <a:gd name="connsiteX3" fmla="*/ 2647952 w 3624263"/>
              <a:gd name="connsiteY3" fmla="*/ 230983 h 2848492"/>
              <a:gd name="connsiteX4" fmla="*/ 2647952 w 3624263"/>
              <a:gd name="connsiteY4" fmla="*/ 230982 h 2848492"/>
              <a:gd name="connsiteX5" fmla="*/ 1976439 w 3624263"/>
              <a:gd name="connsiteY5" fmla="*/ 0 h 2848492"/>
              <a:gd name="connsiteX6" fmla="*/ 1304926 w 3624263"/>
              <a:gd name="connsiteY6" fmla="*/ 230982 h 2848492"/>
              <a:gd name="connsiteX7" fmla="*/ 1312047 w 3624263"/>
              <a:gd name="connsiteY7" fmla="*/ 255280 h 2848492"/>
              <a:gd name="connsiteX8" fmla="*/ 0 w 3624263"/>
              <a:gd name="connsiteY8" fmla="*/ 2848492 h 2848492"/>
              <a:gd name="connsiteX0" fmla="*/ 0 w 3348038"/>
              <a:gd name="connsiteY0" fmla="*/ 2866796 h 2866796"/>
              <a:gd name="connsiteX1" fmla="*/ 3348038 w 3348038"/>
              <a:gd name="connsiteY1" fmla="*/ 2848492 h 2866796"/>
              <a:gd name="connsiteX2" fmla="*/ 2371737 w 3348038"/>
              <a:gd name="connsiteY2" fmla="*/ 230983 h 2866796"/>
              <a:gd name="connsiteX3" fmla="*/ 2371727 w 3348038"/>
              <a:gd name="connsiteY3" fmla="*/ 230983 h 2866796"/>
              <a:gd name="connsiteX4" fmla="*/ 2371727 w 3348038"/>
              <a:gd name="connsiteY4" fmla="*/ 230982 h 2866796"/>
              <a:gd name="connsiteX5" fmla="*/ 1700214 w 3348038"/>
              <a:gd name="connsiteY5" fmla="*/ 0 h 2866796"/>
              <a:gd name="connsiteX6" fmla="*/ 1028701 w 3348038"/>
              <a:gd name="connsiteY6" fmla="*/ 230982 h 2866796"/>
              <a:gd name="connsiteX7" fmla="*/ 1035822 w 3348038"/>
              <a:gd name="connsiteY7" fmla="*/ 255280 h 2866796"/>
              <a:gd name="connsiteX8" fmla="*/ 0 w 3348038"/>
              <a:gd name="connsiteY8" fmla="*/ 2866796 h 286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038" h="2866796">
                <a:moveTo>
                  <a:pt x="0" y="2866796"/>
                </a:moveTo>
                <a:lnTo>
                  <a:pt x="3348038" y="2848492"/>
                </a:lnTo>
                <a:lnTo>
                  <a:pt x="2371737" y="230983"/>
                </a:lnTo>
                <a:lnTo>
                  <a:pt x="2371727" y="230983"/>
                </a:lnTo>
                <a:lnTo>
                  <a:pt x="2371727" y="230982"/>
                </a:lnTo>
                <a:cubicBezTo>
                  <a:pt x="2371727" y="103414"/>
                  <a:pt x="2071080" y="0"/>
                  <a:pt x="1700214" y="0"/>
                </a:cubicBezTo>
                <a:cubicBezTo>
                  <a:pt x="1329348" y="0"/>
                  <a:pt x="1028701" y="103414"/>
                  <a:pt x="1028701" y="230982"/>
                </a:cubicBezTo>
                <a:lnTo>
                  <a:pt x="1035822" y="255280"/>
                </a:lnTo>
                <a:lnTo>
                  <a:pt x="0" y="2866796"/>
                </a:lnTo>
                <a:close/>
              </a:path>
            </a:pathLst>
          </a:custGeom>
          <a:gradFill>
            <a:gsLst>
              <a:gs pos="22000">
                <a:schemeClr val="bg1">
                  <a:lumMod val="85000"/>
                  <a:alpha val="90000"/>
                </a:schemeClr>
              </a:gs>
              <a:gs pos="46000">
                <a:schemeClr val="bg1">
                  <a:lumMod val="85000"/>
                  <a:alpha val="88000"/>
                </a:schemeClr>
              </a:gs>
              <a:gs pos="0">
                <a:schemeClr val="bg1">
                  <a:lumMod val="75000"/>
                  <a:alpha val="84000"/>
                </a:schemeClr>
              </a:gs>
              <a:gs pos="85000">
                <a:schemeClr val="bg1">
                  <a:alpha val="6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4" name="Picture 33">
            <a:extLst>
              <a:ext uri="{FF2B5EF4-FFF2-40B4-BE49-F238E27FC236}">
                <a16:creationId xmlns:a16="http://schemas.microsoft.com/office/drawing/2014/main" id="{52A9B8D5-55A4-1C98-3FE0-1F671B368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731" y="1834085"/>
            <a:ext cx="2979247" cy="2519422"/>
          </a:xfrm>
          <a:prstGeom prst="ellipse">
            <a:avLst/>
          </a:prstGeom>
          <a:ln>
            <a:noFill/>
          </a:ln>
          <a:effectLst>
            <a:softEdge rad="112500"/>
          </a:effectLst>
        </p:spPr>
      </p:pic>
      <p:sp>
        <p:nvSpPr>
          <p:cNvPr id="35" name="TextBox 34">
            <a:extLst>
              <a:ext uri="{FF2B5EF4-FFF2-40B4-BE49-F238E27FC236}">
                <a16:creationId xmlns:a16="http://schemas.microsoft.com/office/drawing/2014/main" id="{DEB421F3-9737-9BAE-E9E4-BBC27F277336}"/>
              </a:ext>
            </a:extLst>
          </p:cNvPr>
          <p:cNvSpPr txBox="1"/>
          <p:nvPr/>
        </p:nvSpPr>
        <p:spPr>
          <a:xfrm>
            <a:off x="3670441" y="155021"/>
            <a:ext cx="4814677" cy="861774"/>
          </a:xfrm>
          <a:prstGeom prst="rect">
            <a:avLst/>
          </a:prstGeom>
          <a:noFill/>
        </p:spPr>
        <p:txBody>
          <a:bodyPr wrap="square" rtlCol="0">
            <a:spAutoFit/>
          </a:bodyPr>
          <a:lstStyle/>
          <a:p>
            <a:r>
              <a:rPr lang="en-IN" sz="5000" b="1" dirty="0">
                <a:solidFill>
                  <a:schemeClr val="accent4">
                    <a:lumMod val="50000"/>
                  </a:schemeClr>
                </a:solidFill>
                <a:latin typeface="Artifakt Element" panose="020B0503050000020004" pitchFamily="34" charset="0"/>
                <a:ea typeface="Artifakt Element" panose="020B0503050000020004" pitchFamily="34" charset="0"/>
              </a:rPr>
              <a:t>Team Members</a:t>
            </a:r>
          </a:p>
        </p:txBody>
      </p:sp>
      <p:sp>
        <p:nvSpPr>
          <p:cNvPr id="6" name="TextBox 5">
            <a:extLst>
              <a:ext uri="{FF2B5EF4-FFF2-40B4-BE49-F238E27FC236}">
                <a16:creationId xmlns:a16="http://schemas.microsoft.com/office/drawing/2014/main" id="{6C6BD687-0618-E329-FA24-23560DE3C25F}"/>
              </a:ext>
            </a:extLst>
          </p:cNvPr>
          <p:cNvSpPr txBox="1"/>
          <p:nvPr/>
        </p:nvSpPr>
        <p:spPr>
          <a:xfrm>
            <a:off x="609653" y="5748871"/>
            <a:ext cx="2550520" cy="477054"/>
          </a:xfrm>
          <a:prstGeom prst="rect">
            <a:avLst/>
          </a:prstGeom>
          <a:solidFill>
            <a:schemeClr val="bg1"/>
          </a:solidFill>
        </p:spPr>
        <p:txBody>
          <a:bodyPr wrap="square" rtlCol="0">
            <a:spAutoFit/>
          </a:bodyPr>
          <a:lstStyle/>
          <a:p>
            <a:r>
              <a:rPr lang="en-IN" sz="2500" b="1" dirty="0"/>
              <a:t>Kanhaiya Lal Sahu</a:t>
            </a:r>
          </a:p>
        </p:txBody>
      </p:sp>
      <p:sp>
        <p:nvSpPr>
          <p:cNvPr id="7" name="TextBox 6">
            <a:extLst>
              <a:ext uri="{FF2B5EF4-FFF2-40B4-BE49-F238E27FC236}">
                <a16:creationId xmlns:a16="http://schemas.microsoft.com/office/drawing/2014/main" id="{ECC5CF63-8ED2-3F2A-083F-2E28DA3819A6}"/>
              </a:ext>
            </a:extLst>
          </p:cNvPr>
          <p:cNvSpPr txBox="1"/>
          <p:nvPr/>
        </p:nvSpPr>
        <p:spPr>
          <a:xfrm>
            <a:off x="5260270" y="6225925"/>
            <a:ext cx="1710053" cy="477054"/>
          </a:xfrm>
          <a:prstGeom prst="rect">
            <a:avLst/>
          </a:prstGeom>
          <a:solidFill>
            <a:schemeClr val="bg1"/>
          </a:solidFill>
        </p:spPr>
        <p:txBody>
          <a:bodyPr wrap="square" rtlCol="0">
            <a:spAutoFit/>
          </a:bodyPr>
          <a:lstStyle/>
          <a:p>
            <a:r>
              <a:rPr lang="en-IN" sz="2500" b="1" dirty="0"/>
              <a:t>CH Shakish</a:t>
            </a:r>
          </a:p>
        </p:txBody>
      </p:sp>
      <p:sp>
        <p:nvSpPr>
          <p:cNvPr id="9" name="TextBox 8">
            <a:extLst>
              <a:ext uri="{FF2B5EF4-FFF2-40B4-BE49-F238E27FC236}">
                <a16:creationId xmlns:a16="http://schemas.microsoft.com/office/drawing/2014/main" id="{5FB2A872-B38A-3661-5D33-363BA8626ED1}"/>
              </a:ext>
            </a:extLst>
          </p:cNvPr>
          <p:cNvSpPr txBox="1"/>
          <p:nvPr/>
        </p:nvSpPr>
        <p:spPr>
          <a:xfrm>
            <a:off x="9346100" y="5686543"/>
            <a:ext cx="2065240" cy="477054"/>
          </a:xfrm>
          <a:prstGeom prst="rect">
            <a:avLst/>
          </a:prstGeom>
          <a:solidFill>
            <a:schemeClr val="bg1"/>
          </a:solidFill>
        </p:spPr>
        <p:txBody>
          <a:bodyPr wrap="square" rtlCol="0">
            <a:spAutoFit/>
          </a:bodyPr>
          <a:lstStyle/>
          <a:p>
            <a:r>
              <a:rPr lang="en-IN" sz="2500" b="1" dirty="0"/>
              <a:t>Prahlad Yadav</a:t>
            </a:r>
          </a:p>
        </p:txBody>
      </p:sp>
    </p:spTree>
    <p:extLst>
      <p:ext uri="{BB962C8B-B14F-4D97-AF65-F5344CB8AC3E}">
        <p14:creationId xmlns:p14="http://schemas.microsoft.com/office/powerpoint/2010/main" val="145436986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anim calcmode="lin" valueType="num">
                                      <p:cBhvr>
                                        <p:cTn id="15" dur="500" fill="hold"/>
                                        <p:tgtEl>
                                          <p:spTgt spid="23"/>
                                        </p:tgtEl>
                                        <p:attrNameLst>
                                          <p:attrName>ppt_x</p:attrName>
                                        </p:attrNameLst>
                                      </p:cBhvr>
                                      <p:tavLst>
                                        <p:tav tm="0">
                                          <p:val>
                                            <p:strVal val="#ppt_x"/>
                                          </p:val>
                                        </p:tav>
                                        <p:tav tm="100000">
                                          <p:val>
                                            <p:strVal val="#ppt_x"/>
                                          </p:val>
                                        </p:tav>
                                      </p:tavLst>
                                    </p:anim>
                                    <p:anim calcmode="lin" valueType="num">
                                      <p:cBhvr>
                                        <p:cTn id="16"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anim calcmode="lin" valueType="num">
                                      <p:cBhvr>
                                        <p:cTn id="22" dur="500" fill="hold"/>
                                        <p:tgtEl>
                                          <p:spTgt spid="26"/>
                                        </p:tgtEl>
                                        <p:attrNameLst>
                                          <p:attrName>ppt_x</p:attrName>
                                        </p:attrNameLst>
                                      </p:cBhvr>
                                      <p:tavLst>
                                        <p:tav tm="0">
                                          <p:val>
                                            <p:strVal val="#ppt_x"/>
                                          </p:val>
                                        </p:tav>
                                        <p:tav tm="100000">
                                          <p:val>
                                            <p:strVal val="#ppt_x"/>
                                          </p:val>
                                        </p:tav>
                                      </p:tavLst>
                                    </p:anim>
                                    <p:anim calcmode="lin" valueType="num">
                                      <p:cBhvr>
                                        <p:cTn id="23"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down)">
                                      <p:cBhvr>
                                        <p:cTn id="38" dur="500"/>
                                        <p:tgtEl>
                                          <p:spTgt spid="27"/>
                                        </p:tgtEl>
                                      </p:cBhvr>
                                    </p:animEffect>
                                  </p:childTnLst>
                                </p:cTn>
                              </p:par>
                            </p:childTnLst>
                          </p:cTn>
                        </p:par>
                        <p:par>
                          <p:cTn id="39" fill="hold">
                            <p:stCondLst>
                              <p:cond delay="500"/>
                            </p:stCondLst>
                            <p:childTnLst>
                              <p:par>
                                <p:cTn id="40" presetID="6" presetClass="entr" presetSubtype="16"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circle(in)">
                                      <p:cBhvr>
                                        <p:cTn id="42" dur="1450"/>
                                        <p:tgtEl>
                                          <p:spTgt spid="19"/>
                                        </p:tgtEl>
                                      </p:cBhvr>
                                    </p:animEffect>
                                  </p:childTnLst>
                                </p:cTn>
                              </p:par>
                            </p:childTnLst>
                          </p:cTn>
                        </p:par>
                        <p:par>
                          <p:cTn id="43" fill="hold">
                            <p:stCondLst>
                              <p:cond delay="1950"/>
                            </p:stCondLst>
                            <p:childTnLst>
                              <p:par>
                                <p:cTn id="44" presetID="6" presetClass="entr" presetSubtype="16"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circle(in)">
                                      <p:cBhvr>
                                        <p:cTn id="46" dur="1450"/>
                                        <p:tgtEl>
                                          <p:spTgt spid="34"/>
                                        </p:tgtEl>
                                      </p:cBhvr>
                                    </p:animEffect>
                                  </p:childTnLst>
                                </p:cTn>
                              </p:par>
                            </p:childTnLst>
                          </p:cTn>
                        </p:par>
                        <p:par>
                          <p:cTn id="47" fill="hold">
                            <p:stCondLst>
                              <p:cond delay="3400"/>
                            </p:stCondLst>
                            <p:childTnLst>
                              <p:par>
                                <p:cTn id="48" presetID="6" presetClass="entr" presetSubtype="16"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circle(in)">
                                      <p:cBhvr>
                                        <p:cTn id="50" dur="1450"/>
                                        <p:tgtEl>
                                          <p:spTgt spid="32"/>
                                        </p:tgtEl>
                                      </p:cBhvr>
                                    </p:animEffect>
                                  </p:childTnLst>
                                </p:cTn>
                              </p:par>
                              <p:par>
                                <p:cTn id="51" presetID="2" presetClass="entr" presetSubtype="4"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500" fill="hold"/>
                                        <p:tgtEl>
                                          <p:spTgt spid="6"/>
                                        </p:tgtEl>
                                        <p:attrNameLst>
                                          <p:attrName>ppt_x</p:attrName>
                                        </p:attrNameLst>
                                      </p:cBhvr>
                                      <p:tavLst>
                                        <p:tav tm="0">
                                          <p:val>
                                            <p:strVal val="#ppt_x"/>
                                          </p:val>
                                        </p:tav>
                                        <p:tav tm="100000">
                                          <p:val>
                                            <p:strVal val="#ppt_x"/>
                                          </p:val>
                                        </p:tav>
                                      </p:tavLst>
                                    </p:anim>
                                    <p:anim calcmode="lin" valueType="num">
                                      <p:cBhvr additive="base">
                                        <p:cTn id="54" dur="500" fill="hold"/>
                                        <p:tgtEl>
                                          <p:spTgt spid="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500" fill="hold"/>
                                        <p:tgtEl>
                                          <p:spTgt spid="7"/>
                                        </p:tgtEl>
                                        <p:attrNameLst>
                                          <p:attrName>ppt_x</p:attrName>
                                        </p:attrNameLst>
                                      </p:cBhvr>
                                      <p:tavLst>
                                        <p:tav tm="0">
                                          <p:val>
                                            <p:strVal val="#ppt_x"/>
                                          </p:val>
                                        </p:tav>
                                        <p:tav tm="100000">
                                          <p:val>
                                            <p:strVal val="#ppt_x"/>
                                          </p:val>
                                        </p:tav>
                                      </p:tavLst>
                                    </p:anim>
                                    <p:anim calcmode="lin" valueType="num">
                                      <p:cBhvr additive="base">
                                        <p:cTn id="58" dur="500" fill="hold"/>
                                        <p:tgtEl>
                                          <p:spTgt spid="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26" grpId="0" animBg="1"/>
      <p:bldP spid="27" grpId="0" animBg="1"/>
      <p:bldP spid="23" grpId="0" animBg="1"/>
      <p:bldP spid="24" grpId="0" animBg="1"/>
      <p:bldP spid="6" grpId="0" animBg="1"/>
      <p:bldP spid="7"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5E9B3-A4BE-31EF-FD7E-C862D92AA2D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B453F50-CD6D-E8B1-CAD7-07A765C7AA2B}"/>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EB22EC0E-A7F9-4766-9559-0B2F30B41D97}"/>
              </a:ext>
            </a:extLst>
          </p:cNvPr>
          <p:cNvPicPr>
            <a:picLocks noChangeAspect="1"/>
          </p:cNvPicPr>
          <p:nvPr/>
        </p:nvPicPr>
        <p:blipFill>
          <a:blip r:embed="rId2"/>
          <a:stretch>
            <a:fillRect/>
          </a:stretch>
        </p:blipFill>
        <p:spPr>
          <a:xfrm>
            <a:off x="-9330" y="18662"/>
            <a:ext cx="12192000" cy="6858000"/>
          </a:xfrm>
          <a:prstGeom prst="rect">
            <a:avLst/>
          </a:prstGeom>
        </p:spPr>
      </p:pic>
      <p:pic>
        <p:nvPicPr>
          <p:cNvPr id="13" name="Picture 12">
            <a:extLst>
              <a:ext uri="{FF2B5EF4-FFF2-40B4-BE49-F238E27FC236}">
                <a16:creationId xmlns:a16="http://schemas.microsoft.com/office/drawing/2014/main" id="{D21800A2-B785-9D2E-EAAC-C72E3793FC8C}"/>
              </a:ext>
            </a:extLst>
          </p:cNvPr>
          <p:cNvPicPr>
            <a:picLocks noChangeAspect="1"/>
          </p:cNvPicPr>
          <p:nvPr/>
        </p:nvPicPr>
        <p:blipFill>
          <a:blip r:embed="rId3"/>
          <a:stretch>
            <a:fillRect/>
          </a:stretch>
        </p:blipFill>
        <p:spPr>
          <a:xfrm>
            <a:off x="2183363" y="-5078"/>
            <a:ext cx="7729843" cy="905069"/>
          </a:xfrm>
          <a:prstGeom prst="rect">
            <a:avLst/>
          </a:prstGeom>
        </p:spPr>
      </p:pic>
    </p:spTree>
    <p:extLst>
      <p:ext uri="{BB962C8B-B14F-4D97-AF65-F5344CB8AC3E}">
        <p14:creationId xmlns:p14="http://schemas.microsoft.com/office/powerpoint/2010/main" val="3512219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40000"/>
                <a:lumOff val="60000"/>
              </a:schemeClr>
            </a:gs>
            <a:gs pos="54000">
              <a:schemeClr val="bg1"/>
            </a:gs>
            <a:gs pos="40000">
              <a:schemeClr val="bg1"/>
            </a:gs>
            <a:gs pos="83000">
              <a:schemeClr val="accent6">
                <a:lumMod val="40000"/>
                <a:lumOff val="60000"/>
              </a:schemeClr>
            </a:gs>
            <a:gs pos="100000">
              <a:schemeClr val="accent6">
                <a:lumMod val="60000"/>
                <a:lumOff val="40000"/>
              </a:schemeClr>
            </a:gs>
          </a:gsLst>
          <a:lin ang="5400000" scaled="1"/>
        </a:gradFill>
        <a:effectLst/>
      </p:bgPr>
    </p:bg>
    <p:spTree>
      <p:nvGrpSpPr>
        <p:cNvPr id="1" name=""/>
        <p:cNvGrpSpPr/>
        <p:nvPr/>
      </p:nvGrpSpPr>
      <p:grpSpPr>
        <a:xfrm>
          <a:off x="0" y="0"/>
          <a:ext cx="0" cy="0"/>
          <a:chOff x="0" y="0"/>
          <a:chExt cx="0" cy="0"/>
        </a:xfrm>
      </p:grpSpPr>
      <p:pic>
        <p:nvPicPr>
          <p:cNvPr id="1026" name="Picture 2" descr="Constitutional Law of India-II CCSU LL.B. Examination, June 2015 K-2002 |  Infipark.com">
            <a:extLst>
              <a:ext uri="{FF2B5EF4-FFF2-40B4-BE49-F238E27FC236}">
                <a16:creationId xmlns:a16="http://schemas.microsoft.com/office/drawing/2014/main" id="{6E457548-BAC0-8CF4-49F8-70D9D82CD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175840">
            <a:off x="8467124" y="3761267"/>
            <a:ext cx="3623388" cy="27175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DD80A79-8139-83C8-B608-E9BF95C93498}"/>
              </a:ext>
            </a:extLst>
          </p:cNvPr>
          <p:cNvSpPr txBox="1"/>
          <p:nvPr/>
        </p:nvSpPr>
        <p:spPr>
          <a:xfrm>
            <a:off x="275806" y="2413337"/>
            <a:ext cx="11125200" cy="1015663"/>
          </a:xfrm>
          <a:prstGeom prst="rect">
            <a:avLst/>
          </a:prstGeom>
          <a:noFill/>
        </p:spPr>
        <p:txBody>
          <a:bodyPr wrap="square" rtlCol="0">
            <a:spAutoFit/>
          </a:bodyPr>
          <a:lstStyle/>
          <a:p>
            <a:pPr algn="ctr"/>
            <a:r>
              <a:rPr lang="en-US" sz="3000" b="0" cap="none" spc="0" dirty="0">
                <a:ln w="0"/>
                <a:solidFill>
                  <a:srgbClr val="582808"/>
                </a:solidFill>
                <a:effectLst>
                  <a:outerShdw blurRad="38100" dist="19050" dir="2700000" algn="tl" rotWithShape="0">
                    <a:schemeClr val="dk1">
                      <a:alpha val="40000"/>
                    </a:schemeClr>
                  </a:outerShdw>
                </a:effectLst>
                <a:latin typeface="Consolas" panose="020B0609020204030204" pitchFamily="49" charset="0"/>
              </a:rPr>
              <a:t> </a:t>
            </a:r>
            <a:r>
              <a:rPr lang="en-US" sz="3000" b="0" u="sng" cap="none" spc="0" dirty="0">
                <a:ln w="0"/>
                <a:solidFill>
                  <a:srgbClr val="582808"/>
                </a:solidFill>
                <a:effectLst>
                  <a:outerShdw blurRad="38100" dist="19050" dir="2700000" algn="tl" rotWithShape="0">
                    <a:schemeClr val="dk1">
                      <a:alpha val="40000"/>
                    </a:schemeClr>
                  </a:outerShdw>
                </a:effectLst>
                <a:latin typeface="Consolas" panose="020B0609020204030204" pitchFamily="49" charset="0"/>
              </a:rPr>
              <a:t>Constitutional Navigator:</a:t>
            </a:r>
          </a:p>
          <a:p>
            <a:pPr algn="ctr"/>
            <a:r>
              <a:rPr lang="en-US" sz="3000" b="0" cap="none" spc="0" dirty="0">
                <a:ln w="0"/>
                <a:solidFill>
                  <a:srgbClr val="582808"/>
                </a:solidFill>
                <a:effectLst>
                  <a:outerShdw blurRad="38100" dist="19050" dir="2700000" algn="tl" rotWithShape="0">
                    <a:schemeClr val="dk1">
                      <a:alpha val="40000"/>
                    </a:schemeClr>
                  </a:outerShdw>
                </a:effectLst>
                <a:latin typeface="Consolas" panose="020B0609020204030204" pitchFamily="49" charset="0"/>
              </a:rPr>
              <a:t>Your Guide to Legal Rights and Governance</a:t>
            </a:r>
          </a:p>
        </p:txBody>
      </p:sp>
      <p:pic>
        <p:nvPicPr>
          <p:cNvPr id="1028" name="Picture 4" descr="Constitution of India - Wikipedia">
            <a:extLst>
              <a:ext uri="{FF2B5EF4-FFF2-40B4-BE49-F238E27FC236}">
                <a16:creationId xmlns:a16="http://schemas.microsoft.com/office/drawing/2014/main" id="{465926E2-0686-D155-2A68-D35177510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906" y="3708304"/>
            <a:ext cx="2075508" cy="27810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lient Features of Constitution of India">
            <a:extLst>
              <a:ext uri="{FF2B5EF4-FFF2-40B4-BE49-F238E27FC236}">
                <a16:creationId xmlns:a16="http://schemas.microsoft.com/office/drawing/2014/main" id="{3E33FA46-56A9-43E5-DC67-2B41F5A26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0456" y="235119"/>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India Map, Tricolor Flag, Map Of India. Royalty-Free Stock  Illustration Image - Pixabay">
            <a:extLst>
              <a:ext uri="{FF2B5EF4-FFF2-40B4-BE49-F238E27FC236}">
                <a16:creationId xmlns:a16="http://schemas.microsoft.com/office/drawing/2014/main" id="{1CBB18AB-4F0C-B2C8-BF5E-C70E540C4113}"/>
              </a:ext>
            </a:extLst>
          </p:cNvPr>
          <p:cNvPicPr>
            <a:picLocks noChangeAspect="1" noChangeArrowheads="1"/>
          </p:cNvPicPr>
          <p:nvPr/>
        </p:nvPicPr>
        <p:blipFill>
          <a:blip r:embed="rId5">
            <a:alphaModFix amt="34000"/>
            <a:extLst>
              <a:ext uri="{28A0092B-C50C-407E-A947-70E740481C1C}">
                <a14:useLocalDpi xmlns:a14="http://schemas.microsoft.com/office/drawing/2010/main" val="0"/>
              </a:ext>
            </a:extLst>
          </a:blip>
          <a:srcRect/>
          <a:stretch>
            <a:fillRect/>
          </a:stretch>
        </p:blipFill>
        <p:spPr bwMode="auto">
          <a:xfrm>
            <a:off x="3241514" y="0"/>
            <a:ext cx="62769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20 Digital Economy Working Group – India Global Stack">
            <a:extLst>
              <a:ext uri="{FF2B5EF4-FFF2-40B4-BE49-F238E27FC236}">
                <a16:creationId xmlns:a16="http://schemas.microsoft.com/office/drawing/2014/main" id="{081C4379-CC6C-D966-A4CC-9D1C406CD3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143" y="0"/>
            <a:ext cx="2581856" cy="1847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271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894209" y="158885"/>
            <a:ext cx="8403583" cy="901529"/>
          </a:xfrm>
          <a:prstGeom prst="rect">
            <a:avLst/>
          </a:prstGeom>
        </p:spPr>
        <p:txBody>
          <a:bodyPr lIns="0" tIns="0" rIns="0" bIns="0" rtlCol="0" anchor="t">
            <a:spAutoFit/>
          </a:bodyPr>
          <a:lstStyle/>
          <a:p>
            <a:pPr algn="ctr">
              <a:lnSpc>
                <a:spcPts val="7715"/>
              </a:lnSpc>
            </a:pPr>
            <a:r>
              <a:rPr lang="en-US" sz="5510">
                <a:solidFill>
                  <a:srgbClr val="004AAD"/>
                </a:solidFill>
                <a:latin typeface="League Spartan Bold"/>
              </a:rPr>
              <a:t>PROBLEM STATEMENT</a:t>
            </a:r>
          </a:p>
        </p:txBody>
      </p:sp>
      <p:grpSp>
        <p:nvGrpSpPr>
          <p:cNvPr id="4" name="Group 4"/>
          <p:cNvGrpSpPr/>
          <p:nvPr/>
        </p:nvGrpSpPr>
        <p:grpSpPr>
          <a:xfrm>
            <a:off x="-753533" y="2705167"/>
            <a:ext cx="2057400" cy="1447666"/>
            <a:chOff x="0" y="0"/>
            <a:chExt cx="812800" cy="571917"/>
          </a:xfrm>
        </p:grpSpPr>
        <p:sp>
          <p:nvSpPr>
            <p:cNvPr id="5" name="Freeform 5"/>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id="6" name="TextBox 6"/>
            <p:cNvSpPr txBox="1"/>
            <p:nvPr/>
          </p:nvSpPr>
          <p:spPr>
            <a:xfrm>
              <a:off x="0" y="-47625"/>
              <a:ext cx="812800" cy="619542"/>
            </a:xfrm>
            <a:prstGeom prst="rect">
              <a:avLst/>
            </a:prstGeom>
          </p:spPr>
          <p:txBody>
            <a:bodyPr lIns="33867" tIns="33867" rIns="33867" bIns="33867" rtlCol="0" anchor="ctr"/>
            <a:lstStyle/>
            <a:p>
              <a:pPr algn="ctr">
                <a:lnSpc>
                  <a:spcPts val="1773"/>
                </a:lnSpc>
              </a:pPr>
              <a:endParaRPr sz="1200"/>
            </a:p>
          </p:txBody>
        </p:sp>
      </p:grpSp>
      <p:sp>
        <p:nvSpPr>
          <p:cNvPr id="7" name="TextBox 7"/>
          <p:cNvSpPr txBox="1"/>
          <p:nvPr/>
        </p:nvSpPr>
        <p:spPr>
          <a:xfrm>
            <a:off x="1978275" y="1581710"/>
            <a:ext cx="8325547" cy="1777410"/>
          </a:xfrm>
          <a:prstGeom prst="rect">
            <a:avLst/>
          </a:prstGeom>
        </p:spPr>
        <p:txBody>
          <a:bodyPr lIns="0" tIns="0" rIns="0" bIns="0" rtlCol="0" anchor="t">
            <a:spAutoFit/>
          </a:bodyPr>
          <a:lstStyle/>
          <a:p>
            <a:pPr algn="just">
              <a:lnSpc>
                <a:spcPts val="2800"/>
              </a:lnSpc>
              <a:spcBef>
                <a:spcPct val="0"/>
              </a:spcBef>
            </a:pPr>
            <a:r>
              <a:rPr lang="en-US" sz="2000" dirty="0">
                <a:solidFill>
                  <a:srgbClr val="303642"/>
                </a:solidFill>
                <a:latin typeface="Poppins"/>
              </a:rPr>
              <a:t>Many Indian citizens are not aware about the laws in the Indian Constitution and their legal rights. They are also unaware about the various government policies and schemes. In case of any problem and other incidence they even don’t know what are their rights and at what sections they can file the case.</a:t>
            </a:r>
          </a:p>
        </p:txBody>
      </p:sp>
      <p:grpSp>
        <p:nvGrpSpPr>
          <p:cNvPr id="8" name="Group 8"/>
          <p:cNvGrpSpPr/>
          <p:nvPr/>
        </p:nvGrpSpPr>
        <p:grpSpPr>
          <a:xfrm>
            <a:off x="10978229" y="2705167"/>
            <a:ext cx="2057400" cy="1447666"/>
            <a:chOff x="0" y="0"/>
            <a:chExt cx="812800" cy="571917"/>
          </a:xfrm>
        </p:grpSpPr>
        <p:sp>
          <p:nvSpPr>
            <p:cNvPr id="9" name="Freeform 9"/>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id="10" name="TextBox 10"/>
            <p:cNvSpPr txBox="1"/>
            <p:nvPr/>
          </p:nvSpPr>
          <p:spPr>
            <a:xfrm>
              <a:off x="0" y="-47625"/>
              <a:ext cx="812800" cy="619542"/>
            </a:xfrm>
            <a:prstGeom prst="rect">
              <a:avLst/>
            </a:prstGeom>
          </p:spPr>
          <p:txBody>
            <a:bodyPr lIns="33867" tIns="33867" rIns="33867" bIns="33867" rtlCol="0" anchor="ctr"/>
            <a:lstStyle/>
            <a:p>
              <a:pPr algn="ctr">
                <a:lnSpc>
                  <a:spcPts val="1773"/>
                </a:lnSpc>
              </a:pPr>
              <a:endParaRPr sz="1200"/>
            </a:p>
          </p:txBody>
        </p:sp>
      </p:grpSp>
      <p:sp>
        <p:nvSpPr>
          <p:cNvPr id="11" name="TextBox 11"/>
          <p:cNvSpPr txBox="1"/>
          <p:nvPr/>
        </p:nvSpPr>
        <p:spPr>
          <a:xfrm>
            <a:off x="1894209" y="3918623"/>
            <a:ext cx="8325547" cy="1777410"/>
          </a:xfrm>
          <a:prstGeom prst="rect">
            <a:avLst/>
          </a:prstGeom>
        </p:spPr>
        <p:txBody>
          <a:bodyPr lIns="0" tIns="0" rIns="0" bIns="0" rtlCol="0" anchor="t">
            <a:spAutoFit/>
          </a:bodyPr>
          <a:lstStyle/>
          <a:p>
            <a:pPr marL="431822" lvl="1" indent="-215911" algn="just">
              <a:lnSpc>
                <a:spcPts val="2800"/>
              </a:lnSpc>
              <a:buFont typeface="Arial"/>
              <a:buChar char="•"/>
            </a:pPr>
            <a:r>
              <a:rPr lang="en-US" sz="2000">
                <a:solidFill>
                  <a:srgbClr val="303642"/>
                </a:solidFill>
                <a:latin typeface="Poppins"/>
              </a:rPr>
              <a:t>Despite living in democratic societies , millions of people don't know what rights they have, leading to unfair treatment and confusion in legal matters.</a:t>
            </a:r>
          </a:p>
          <a:p>
            <a:pPr algn="just">
              <a:lnSpc>
                <a:spcPts val="2800"/>
              </a:lnSpc>
            </a:pPr>
            <a:r>
              <a:rPr lang="en-US" sz="2000">
                <a:solidFill>
                  <a:srgbClr val="303642"/>
                </a:solidFill>
                <a:latin typeface="Poppins"/>
              </a:rPr>
              <a:t> </a:t>
            </a:r>
          </a:p>
          <a:p>
            <a:pPr marL="431822" lvl="1" indent="-215911" algn="just">
              <a:lnSpc>
                <a:spcPts val="2800"/>
              </a:lnSpc>
              <a:buFont typeface="Arial"/>
              <a:buChar char="•"/>
            </a:pPr>
            <a:r>
              <a:rPr lang="en-US" sz="2000">
                <a:solidFill>
                  <a:srgbClr val="303642"/>
                </a:solidFill>
                <a:latin typeface="Poppins"/>
              </a:rPr>
              <a:t>Fixing this is important, so that everyone can be treated fairly.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7938696" y="0"/>
            <a:ext cx="4253305" cy="6858000"/>
            <a:chOff x="0" y="0"/>
            <a:chExt cx="1680318" cy="2709333"/>
          </a:xfrm>
        </p:grpSpPr>
        <p:sp>
          <p:nvSpPr>
            <p:cNvPr id="4" name="Freeform 4"/>
            <p:cNvSpPr/>
            <p:nvPr/>
          </p:nvSpPr>
          <p:spPr>
            <a:xfrm>
              <a:off x="0" y="0"/>
              <a:ext cx="1680318" cy="2709333"/>
            </a:xfrm>
            <a:custGeom>
              <a:avLst/>
              <a:gdLst/>
              <a:ahLst/>
              <a:cxnLst/>
              <a:rect l="l" t="t" r="r" b="b"/>
              <a:pathLst>
                <a:path w="1680318" h="2709333">
                  <a:moveTo>
                    <a:pt x="0" y="0"/>
                  </a:moveTo>
                  <a:lnTo>
                    <a:pt x="1680318" y="0"/>
                  </a:lnTo>
                  <a:lnTo>
                    <a:pt x="1680318" y="2709333"/>
                  </a:lnTo>
                  <a:lnTo>
                    <a:pt x="0" y="2709333"/>
                  </a:lnTo>
                  <a:close/>
                </a:path>
              </a:pathLst>
            </a:custGeom>
            <a:solidFill>
              <a:srgbClr val="004AAD"/>
            </a:solidFill>
          </p:spPr>
        </p:sp>
        <p:sp>
          <p:nvSpPr>
            <p:cNvPr id="5" name="TextBox 5"/>
            <p:cNvSpPr txBox="1"/>
            <p:nvPr/>
          </p:nvSpPr>
          <p:spPr>
            <a:xfrm>
              <a:off x="0" y="-47625"/>
              <a:ext cx="1680318" cy="2756958"/>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7093722" y="1071169"/>
            <a:ext cx="1245511" cy="124551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8" name="TextBox 8"/>
            <p:cNvSpPr txBox="1"/>
            <p:nvPr/>
          </p:nvSpPr>
          <p:spPr>
            <a:xfrm>
              <a:off x="76200" y="28575"/>
              <a:ext cx="660400" cy="708025"/>
            </a:xfrm>
            <a:prstGeom prst="rect">
              <a:avLst/>
            </a:prstGeom>
          </p:spPr>
          <p:txBody>
            <a:bodyPr lIns="33867" tIns="33867" rIns="33867" bIns="33867" rtlCol="0" anchor="ctr"/>
            <a:lstStyle/>
            <a:p>
              <a:pPr algn="ctr">
                <a:lnSpc>
                  <a:spcPts val="1773"/>
                </a:lnSpc>
              </a:pPr>
              <a:endParaRPr sz="1200"/>
            </a:p>
          </p:txBody>
        </p:sp>
      </p:grpSp>
      <p:sp>
        <p:nvSpPr>
          <p:cNvPr id="9" name="TextBox 9"/>
          <p:cNvSpPr txBox="1"/>
          <p:nvPr/>
        </p:nvSpPr>
        <p:spPr>
          <a:xfrm>
            <a:off x="8540410" y="1413904"/>
            <a:ext cx="3272019" cy="462499"/>
          </a:xfrm>
          <a:prstGeom prst="rect">
            <a:avLst/>
          </a:prstGeom>
        </p:spPr>
        <p:txBody>
          <a:bodyPr lIns="0" tIns="0" rIns="0" bIns="0" rtlCol="0" anchor="t">
            <a:spAutoFit/>
          </a:bodyPr>
          <a:lstStyle/>
          <a:p>
            <a:pPr algn="r">
              <a:lnSpc>
                <a:spcPts val="3782"/>
              </a:lnSpc>
              <a:spcBef>
                <a:spcPct val="0"/>
              </a:spcBef>
            </a:pPr>
            <a:r>
              <a:rPr lang="en-US" sz="2701">
                <a:solidFill>
                  <a:srgbClr val="FFFFFF"/>
                </a:solidFill>
                <a:latin typeface="Poppins"/>
              </a:rPr>
              <a:t>Right To Education</a:t>
            </a:r>
          </a:p>
        </p:txBody>
      </p:sp>
      <p:sp>
        <p:nvSpPr>
          <p:cNvPr id="10" name="TextBox 10"/>
          <p:cNvSpPr txBox="1"/>
          <p:nvPr/>
        </p:nvSpPr>
        <p:spPr>
          <a:xfrm>
            <a:off x="8724075" y="3148965"/>
            <a:ext cx="2904689" cy="462434"/>
          </a:xfrm>
          <a:prstGeom prst="rect">
            <a:avLst/>
          </a:prstGeom>
        </p:spPr>
        <p:txBody>
          <a:bodyPr lIns="0" tIns="0" rIns="0" bIns="0" rtlCol="0" anchor="t">
            <a:spAutoFit/>
          </a:bodyPr>
          <a:lstStyle/>
          <a:p>
            <a:pPr algn="r">
              <a:lnSpc>
                <a:spcPts val="3780"/>
              </a:lnSpc>
              <a:spcBef>
                <a:spcPct val="0"/>
              </a:spcBef>
            </a:pPr>
            <a:r>
              <a:rPr lang="en-US" sz="2700">
                <a:solidFill>
                  <a:srgbClr val="FFFFFF"/>
                </a:solidFill>
                <a:latin typeface="Poppins"/>
              </a:rPr>
              <a:t>Minimum Wages</a:t>
            </a:r>
          </a:p>
        </p:txBody>
      </p:sp>
      <p:sp>
        <p:nvSpPr>
          <p:cNvPr id="11" name="TextBox 11"/>
          <p:cNvSpPr txBox="1"/>
          <p:nvPr/>
        </p:nvSpPr>
        <p:spPr>
          <a:xfrm>
            <a:off x="8824664" y="4884042"/>
            <a:ext cx="2703511" cy="462434"/>
          </a:xfrm>
          <a:prstGeom prst="rect">
            <a:avLst/>
          </a:prstGeom>
        </p:spPr>
        <p:txBody>
          <a:bodyPr lIns="0" tIns="0" rIns="0" bIns="0" rtlCol="0" anchor="t">
            <a:spAutoFit/>
          </a:bodyPr>
          <a:lstStyle/>
          <a:p>
            <a:pPr algn="r">
              <a:lnSpc>
                <a:spcPts val="3780"/>
              </a:lnSpc>
              <a:spcBef>
                <a:spcPct val="0"/>
              </a:spcBef>
            </a:pPr>
            <a:r>
              <a:rPr lang="en-US" sz="2700">
                <a:solidFill>
                  <a:srgbClr val="FFFFFF"/>
                </a:solidFill>
                <a:latin typeface="Poppins"/>
              </a:rPr>
              <a:t>Policies of Loan</a:t>
            </a:r>
          </a:p>
        </p:txBody>
      </p:sp>
      <p:grpSp>
        <p:nvGrpSpPr>
          <p:cNvPr id="12" name="Group 12"/>
          <p:cNvGrpSpPr/>
          <p:nvPr/>
        </p:nvGrpSpPr>
        <p:grpSpPr>
          <a:xfrm>
            <a:off x="7093722" y="2806861"/>
            <a:ext cx="1245511" cy="124551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4" name="TextBox 14"/>
            <p:cNvSpPr txBox="1"/>
            <p:nvPr/>
          </p:nvSpPr>
          <p:spPr>
            <a:xfrm>
              <a:off x="76200" y="28575"/>
              <a:ext cx="660400" cy="708025"/>
            </a:xfrm>
            <a:prstGeom prst="rect">
              <a:avLst/>
            </a:prstGeom>
          </p:spPr>
          <p:txBody>
            <a:bodyPr lIns="33867" tIns="33867" rIns="33867" bIns="33867" rtlCol="0" anchor="ctr"/>
            <a:lstStyle/>
            <a:p>
              <a:pPr algn="ctr">
                <a:lnSpc>
                  <a:spcPts val="1773"/>
                </a:lnSpc>
              </a:pPr>
              <a:endParaRPr sz="1200"/>
            </a:p>
          </p:txBody>
        </p:sp>
      </p:grpSp>
      <p:grpSp>
        <p:nvGrpSpPr>
          <p:cNvPr id="15" name="Group 15"/>
          <p:cNvGrpSpPr/>
          <p:nvPr/>
        </p:nvGrpSpPr>
        <p:grpSpPr>
          <a:xfrm>
            <a:off x="7093722" y="4541321"/>
            <a:ext cx="1245511" cy="124551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7" name="TextBox 17"/>
            <p:cNvSpPr txBox="1"/>
            <p:nvPr/>
          </p:nvSpPr>
          <p:spPr>
            <a:xfrm>
              <a:off x="76200" y="28575"/>
              <a:ext cx="660400" cy="708025"/>
            </a:xfrm>
            <a:prstGeom prst="rect">
              <a:avLst/>
            </a:prstGeom>
          </p:spPr>
          <p:txBody>
            <a:bodyPr lIns="33867" tIns="33867" rIns="33867" bIns="33867" rtlCol="0" anchor="ctr"/>
            <a:lstStyle/>
            <a:p>
              <a:pPr algn="ctr">
                <a:lnSpc>
                  <a:spcPts val="1773"/>
                </a:lnSpc>
              </a:pPr>
              <a:endParaRPr sz="1200"/>
            </a:p>
          </p:txBody>
        </p:sp>
      </p:grpSp>
      <p:grpSp>
        <p:nvGrpSpPr>
          <p:cNvPr id="18" name="Group 18"/>
          <p:cNvGrpSpPr/>
          <p:nvPr/>
        </p:nvGrpSpPr>
        <p:grpSpPr>
          <a:xfrm>
            <a:off x="-647027" y="1337564"/>
            <a:ext cx="1067955" cy="4311106"/>
            <a:chOff x="0" y="0"/>
            <a:chExt cx="421908" cy="1703153"/>
          </a:xfrm>
        </p:grpSpPr>
        <p:sp>
          <p:nvSpPr>
            <p:cNvPr id="19" name="Freeform 19"/>
            <p:cNvSpPr/>
            <p:nvPr/>
          </p:nvSpPr>
          <p:spPr>
            <a:xfrm>
              <a:off x="0" y="0"/>
              <a:ext cx="421908" cy="1703153"/>
            </a:xfrm>
            <a:custGeom>
              <a:avLst/>
              <a:gdLst/>
              <a:ahLst/>
              <a:cxnLst/>
              <a:rect l="l" t="t" r="r" b="b"/>
              <a:pathLst>
                <a:path w="421908" h="1703153">
                  <a:moveTo>
                    <a:pt x="210954" y="0"/>
                  </a:moveTo>
                  <a:lnTo>
                    <a:pt x="210954" y="0"/>
                  </a:lnTo>
                  <a:cubicBezTo>
                    <a:pt x="266903" y="0"/>
                    <a:pt x="320560" y="22225"/>
                    <a:pt x="360121" y="61787"/>
                  </a:cubicBezTo>
                  <a:cubicBezTo>
                    <a:pt x="399683" y="101349"/>
                    <a:pt x="421908" y="155006"/>
                    <a:pt x="421908" y="210954"/>
                  </a:cubicBezTo>
                  <a:lnTo>
                    <a:pt x="421908" y="1492199"/>
                  </a:lnTo>
                  <a:cubicBezTo>
                    <a:pt x="421908" y="1548147"/>
                    <a:pt x="399683" y="1601804"/>
                    <a:pt x="360121" y="1641366"/>
                  </a:cubicBezTo>
                  <a:cubicBezTo>
                    <a:pt x="320560" y="1680928"/>
                    <a:pt x="266903" y="1703153"/>
                    <a:pt x="210954" y="1703153"/>
                  </a:cubicBezTo>
                  <a:lnTo>
                    <a:pt x="210954" y="1703153"/>
                  </a:lnTo>
                  <a:cubicBezTo>
                    <a:pt x="155006" y="1703153"/>
                    <a:pt x="101349" y="1680928"/>
                    <a:pt x="61787" y="1641366"/>
                  </a:cubicBezTo>
                  <a:cubicBezTo>
                    <a:pt x="22225" y="1601804"/>
                    <a:pt x="0" y="1548147"/>
                    <a:pt x="0" y="1492199"/>
                  </a:cubicBezTo>
                  <a:lnTo>
                    <a:pt x="0" y="210954"/>
                  </a:lnTo>
                  <a:cubicBezTo>
                    <a:pt x="0" y="155006"/>
                    <a:pt x="22225" y="101349"/>
                    <a:pt x="61787" y="61787"/>
                  </a:cubicBezTo>
                  <a:cubicBezTo>
                    <a:pt x="101349" y="22225"/>
                    <a:pt x="155006" y="0"/>
                    <a:pt x="210954" y="0"/>
                  </a:cubicBezTo>
                  <a:close/>
                </a:path>
              </a:pathLst>
            </a:custGeom>
            <a:solidFill>
              <a:srgbClr val="004AAD"/>
            </a:solidFill>
          </p:spPr>
        </p:sp>
        <p:sp>
          <p:nvSpPr>
            <p:cNvPr id="20" name="TextBox 20"/>
            <p:cNvSpPr txBox="1"/>
            <p:nvPr/>
          </p:nvSpPr>
          <p:spPr>
            <a:xfrm>
              <a:off x="0" y="-47625"/>
              <a:ext cx="421908" cy="1750778"/>
            </a:xfrm>
            <a:prstGeom prst="rect">
              <a:avLst/>
            </a:prstGeom>
          </p:spPr>
          <p:txBody>
            <a:bodyPr lIns="33867" tIns="33867" rIns="33867" bIns="33867" rtlCol="0" anchor="ctr"/>
            <a:lstStyle/>
            <a:p>
              <a:pPr algn="ctr">
                <a:lnSpc>
                  <a:spcPts val="1773"/>
                </a:lnSpc>
              </a:pPr>
              <a:endParaRPr sz="1200"/>
            </a:p>
          </p:txBody>
        </p:sp>
      </p:grpSp>
      <p:sp>
        <p:nvSpPr>
          <p:cNvPr id="21" name="TextBox 21"/>
          <p:cNvSpPr txBox="1"/>
          <p:nvPr/>
        </p:nvSpPr>
        <p:spPr>
          <a:xfrm>
            <a:off x="8907741" y="155930"/>
            <a:ext cx="2315215" cy="514885"/>
          </a:xfrm>
          <a:prstGeom prst="rect">
            <a:avLst/>
          </a:prstGeom>
        </p:spPr>
        <p:txBody>
          <a:bodyPr lIns="0" tIns="0" rIns="0" bIns="0" rtlCol="0" anchor="t">
            <a:spAutoFit/>
          </a:bodyPr>
          <a:lstStyle/>
          <a:p>
            <a:pPr algn="r">
              <a:lnSpc>
                <a:spcPts val="4394"/>
              </a:lnSpc>
            </a:pPr>
            <a:r>
              <a:rPr lang="en-US" sz="3139" u="sng">
                <a:solidFill>
                  <a:srgbClr val="FFFFFF"/>
                </a:solidFill>
                <a:latin typeface="League Spartan Bold"/>
              </a:rPr>
              <a:t>EXAMPLES</a:t>
            </a:r>
          </a:p>
        </p:txBody>
      </p:sp>
      <p:sp>
        <p:nvSpPr>
          <p:cNvPr id="22" name="TextBox 22"/>
          <p:cNvSpPr txBox="1"/>
          <p:nvPr/>
        </p:nvSpPr>
        <p:spPr>
          <a:xfrm>
            <a:off x="7170199" y="1267648"/>
            <a:ext cx="1092557" cy="855171"/>
          </a:xfrm>
          <a:prstGeom prst="rect">
            <a:avLst/>
          </a:prstGeom>
        </p:spPr>
        <p:txBody>
          <a:bodyPr lIns="0" tIns="0" rIns="0" bIns="0" rtlCol="0" anchor="t">
            <a:spAutoFit/>
          </a:bodyPr>
          <a:lstStyle/>
          <a:p>
            <a:pPr algn="ctr">
              <a:lnSpc>
                <a:spcPts val="7335"/>
              </a:lnSpc>
            </a:pPr>
            <a:r>
              <a:rPr lang="en-US" sz="5240">
                <a:solidFill>
                  <a:srgbClr val="000000"/>
                </a:solidFill>
                <a:latin typeface="League Spartan"/>
              </a:rPr>
              <a:t>1</a:t>
            </a:r>
          </a:p>
        </p:txBody>
      </p:sp>
      <p:sp>
        <p:nvSpPr>
          <p:cNvPr id="23" name="TextBox 23"/>
          <p:cNvSpPr txBox="1"/>
          <p:nvPr/>
        </p:nvSpPr>
        <p:spPr>
          <a:xfrm>
            <a:off x="7170199" y="2996990"/>
            <a:ext cx="1092557" cy="855171"/>
          </a:xfrm>
          <a:prstGeom prst="rect">
            <a:avLst/>
          </a:prstGeom>
        </p:spPr>
        <p:txBody>
          <a:bodyPr lIns="0" tIns="0" rIns="0" bIns="0" rtlCol="0" anchor="t">
            <a:spAutoFit/>
          </a:bodyPr>
          <a:lstStyle/>
          <a:p>
            <a:pPr algn="ctr">
              <a:lnSpc>
                <a:spcPts val="7335"/>
              </a:lnSpc>
            </a:pPr>
            <a:r>
              <a:rPr lang="en-US" sz="5240">
                <a:solidFill>
                  <a:srgbClr val="000000"/>
                </a:solidFill>
                <a:latin typeface="League Spartan Bold"/>
              </a:rPr>
              <a:t>2</a:t>
            </a:r>
          </a:p>
        </p:txBody>
      </p:sp>
      <p:sp>
        <p:nvSpPr>
          <p:cNvPr id="24" name="TextBox 24"/>
          <p:cNvSpPr txBox="1"/>
          <p:nvPr/>
        </p:nvSpPr>
        <p:spPr>
          <a:xfrm>
            <a:off x="7170199" y="4731822"/>
            <a:ext cx="1092557" cy="855171"/>
          </a:xfrm>
          <a:prstGeom prst="rect">
            <a:avLst/>
          </a:prstGeom>
        </p:spPr>
        <p:txBody>
          <a:bodyPr lIns="0" tIns="0" rIns="0" bIns="0" rtlCol="0" anchor="t">
            <a:spAutoFit/>
          </a:bodyPr>
          <a:lstStyle/>
          <a:p>
            <a:pPr algn="ctr">
              <a:lnSpc>
                <a:spcPts val="7335"/>
              </a:lnSpc>
            </a:pPr>
            <a:r>
              <a:rPr lang="en-US" sz="5240">
                <a:solidFill>
                  <a:srgbClr val="000000"/>
                </a:solidFill>
                <a:latin typeface="League Spartan"/>
              </a:rPr>
              <a:t>3</a:t>
            </a:r>
          </a:p>
        </p:txBody>
      </p:sp>
      <p:sp>
        <p:nvSpPr>
          <p:cNvPr id="25" name="TextBox 25"/>
          <p:cNvSpPr txBox="1"/>
          <p:nvPr/>
        </p:nvSpPr>
        <p:spPr>
          <a:xfrm>
            <a:off x="919548" y="1250690"/>
            <a:ext cx="5675555" cy="833241"/>
          </a:xfrm>
          <a:prstGeom prst="rect">
            <a:avLst/>
          </a:prstGeom>
        </p:spPr>
        <p:txBody>
          <a:bodyPr lIns="0" tIns="0" rIns="0" bIns="0" rtlCol="0" anchor="t">
            <a:spAutoFit/>
          </a:bodyPr>
          <a:lstStyle/>
          <a:p>
            <a:pPr algn="just">
              <a:lnSpc>
                <a:spcPts val="2239"/>
              </a:lnSpc>
              <a:spcBef>
                <a:spcPct val="0"/>
              </a:spcBef>
            </a:pPr>
            <a:r>
              <a:rPr lang="en-US" sz="1599">
                <a:solidFill>
                  <a:srgbClr val="000000"/>
                </a:solidFill>
                <a:latin typeface="Poppins"/>
              </a:rPr>
              <a:t>The RTE (Right to Education) Act, specifically Section 12(1)(c), was passed by the Indian Parliament on August 4, 2009, and became effective on April 1, 2010. </a:t>
            </a:r>
          </a:p>
        </p:txBody>
      </p:sp>
      <p:sp>
        <p:nvSpPr>
          <p:cNvPr id="26" name="TextBox 26"/>
          <p:cNvSpPr txBox="1"/>
          <p:nvPr/>
        </p:nvSpPr>
        <p:spPr>
          <a:xfrm>
            <a:off x="935567" y="2985767"/>
            <a:ext cx="5675555" cy="833241"/>
          </a:xfrm>
          <a:prstGeom prst="rect">
            <a:avLst/>
          </a:prstGeom>
        </p:spPr>
        <p:txBody>
          <a:bodyPr lIns="0" tIns="0" rIns="0" bIns="0" rtlCol="0" anchor="t">
            <a:spAutoFit/>
          </a:bodyPr>
          <a:lstStyle/>
          <a:p>
            <a:pPr algn="just">
              <a:lnSpc>
                <a:spcPts val="2239"/>
              </a:lnSpc>
              <a:spcBef>
                <a:spcPct val="0"/>
              </a:spcBef>
            </a:pPr>
            <a:r>
              <a:rPr lang="en-US" sz="1599">
                <a:solidFill>
                  <a:srgbClr val="000000"/>
                </a:solidFill>
                <a:latin typeface="Poppins"/>
              </a:rPr>
              <a:t>The Mahatma Gandhi National Rural Employment Guarantee Act (MGNREGA) is a landmark social security scheme enacted by the Indian government in 2005. </a:t>
            </a:r>
          </a:p>
        </p:txBody>
      </p:sp>
      <p:sp>
        <p:nvSpPr>
          <p:cNvPr id="27" name="TextBox 27"/>
          <p:cNvSpPr txBox="1"/>
          <p:nvPr/>
        </p:nvSpPr>
        <p:spPr>
          <a:xfrm>
            <a:off x="935567" y="4720843"/>
            <a:ext cx="5675555" cy="833241"/>
          </a:xfrm>
          <a:prstGeom prst="rect">
            <a:avLst/>
          </a:prstGeom>
        </p:spPr>
        <p:txBody>
          <a:bodyPr lIns="0" tIns="0" rIns="0" bIns="0" rtlCol="0" anchor="t">
            <a:spAutoFit/>
          </a:bodyPr>
          <a:lstStyle/>
          <a:p>
            <a:pPr algn="just">
              <a:lnSpc>
                <a:spcPts val="2239"/>
              </a:lnSpc>
              <a:spcBef>
                <a:spcPct val="0"/>
              </a:spcBef>
            </a:pPr>
            <a:r>
              <a:rPr lang="en-US" sz="1599">
                <a:solidFill>
                  <a:srgbClr val="000000"/>
                </a:solidFill>
                <a:latin typeface="Poppins"/>
              </a:rPr>
              <a:t>The various types of loans in India can be conveniently grouped as formal sector loans and informal sector loans.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7282202" y="6675250"/>
            <a:ext cx="3704567" cy="31750"/>
            <a:chOff x="0" y="0"/>
            <a:chExt cx="1463533" cy="12543"/>
          </a:xfrm>
        </p:grpSpPr>
        <p:sp>
          <p:nvSpPr>
            <p:cNvPr id="4" name="Freeform 4"/>
            <p:cNvSpPr/>
            <p:nvPr/>
          </p:nvSpPr>
          <p:spPr>
            <a:xfrm>
              <a:off x="0" y="0"/>
              <a:ext cx="1463533" cy="12543"/>
            </a:xfrm>
            <a:custGeom>
              <a:avLst/>
              <a:gdLst/>
              <a:ahLst/>
              <a:cxnLst/>
              <a:rect l="l" t="t" r="r" b="b"/>
              <a:pathLst>
                <a:path w="1463533" h="12543">
                  <a:moveTo>
                    <a:pt x="0" y="0"/>
                  </a:moveTo>
                  <a:lnTo>
                    <a:pt x="1463533" y="0"/>
                  </a:lnTo>
                  <a:lnTo>
                    <a:pt x="1463533" y="12543"/>
                  </a:lnTo>
                  <a:lnTo>
                    <a:pt x="0" y="12543"/>
                  </a:lnTo>
                  <a:close/>
                </a:path>
              </a:pathLst>
            </a:custGeom>
            <a:solidFill>
              <a:srgbClr val="004AAD"/>
            </a:solidFill>
          </p:spPr>
        </p:sp>
        <p:sp>
          <p:nvSpPr>
            <p:cNvPr id="5" name="TextBox 5"/>
            <p:cNvSpPr txBox="1"/>
            <p:nvPr/>
          </p:nvSpPr>
          <p:spPr>
            <a:xfrm>
              <a:off x="0" y="-47625"/>
              <a:ext cx="1463533" cy="60168"/>
            </a:xfrm>
            <a:prstGeom prst="rect">
              <a:avLst/>
            </a:prstGeom>
          </p:spPr>
          <p:txBody>
            <a:bodyPr lIns="33867" tIns="33867" rIns="33867" bIns="33867" rtlCol="0" anchor="ctr"/>
            <a:lstStyle/>
            <a:p>
              <a:pPr algn="ctr">
                <a:lnSpc>
                  <a:spcPts val="1773"/>
                </a:lnSpc>
              </a:pPr>
              <a:endParaRPr sz="1200"/>
            </a:p>
          </p:txBody>
        </p:sp>
      </p:grpSp>
      <p:grpSp>
        <p:nvGrpSpPr>
          <p:cNvPr id="6" name="Group 6"/>
          <p:cNvGrpSpPr>
            <a:grpSpLocks noChangeAspect="1"/>
          </p:cNvGrpSpPr>
          <p:nvPr/>
        </p:nvGrpSpPr>
        <p:grpSpPr>
          <a:xfrm>
            <a:off x="2768539" y="1596482"/>
            <a:ext cx="3617572" cy="4861465"/>
            <a:chOff x="0" y="0"/>
            <a:chExt cx="3663950" cy="4923790"/>
          </a:xfrm>
        </p:grpSpPr>
        <p:sp>
          <p:nvSpPr>
            <p:cNvPr id="7" name="Freeform 7"/>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39970" r="-39970"/>
              </a:stretch>
            </a:blipFill>
          </p:spPr>
        </p:sp>
        <p:sp>
          <p:nvSpPr>
            <p:cNvPr id="8" name="Freeform 8"/>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4AAD"/>
            </a:solidFill>
          </p:spPr>
        </p:sp>
      </p:grpSp>
      <p:grpSp>
        <p:nvGrpSpPr>
          <p:cNvPr id="9" name="Group 9"/>
          <p:cNvGrpSpPr>
            <a:grpSpLocks noChangeAspect="1"/>
          </p:cNvGrpSpPr>
          <p:nvPr/>
        </p:nvGrpSpPr>
        <p:grpSpPr>
          <a:xfrm>
            <a:off x="330339" y="1082726"/>
            <a:ext cx="2108247" cy="2177397"/>
            <a:chOff x="0" y="0"/>
            <a:chExt cx="6350000" cy="6558280"/>
          </a:xfrm>
        </p:grpSpPr>
        <p:sp>
          <p:nvSpPr>
            <p:cNvPr id="10" name="Freeform 10"/>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67750" t="-1338" r="-11762" b="-1753"/>
              </a:stretch>
            </a:blipFill>
          </p:spPr>
        </p:sp>
        <p:sp>
          <p:nvSpPr>
            <p:cNvPr id="11" name="Freeform 11"/>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4AAD"/>
            </a:solidFill>
          </p:spPr>
        </p:sp>
      </p:grpSp>
      <p:grpSp>
        <p:nvGrpSpPr>
          <p:cNvPr id="12" name="Group 12"/>
          <p:cNvGrpSpPr>
            <a:grpSpLocks noChangeAspect="1"/>
          </p:cNvGrpSpPr>
          <p:nvPr/>
        </p:nvGrpSpPr>
        <p:grpSpPr>
          <a:xfrm>
            <a:off x="330340" y="3814820"/>
            <a:ext cx="2114459" cy="2183814"/>
            <a:chOff x="0" y="0"/>
            <a:chExt cx="6350000" cy="6558280"/>
          </a:xfrm>
        </p:grpSpPr>
        <p:sp>
          <p:nvSpPr>
            <p:cNvPr id="13" name="Freeform 13"/>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1679" r="-1679"/>
              </a:stretch>
            </a:blipFill>
          </p:spPr>
        </p:sp>
        <p:sp>
          <p:nvSpPr>
            <p:cNvPr id="14" name="Freeform 14"/>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4AAD"/>
            </a:solidFill>
          </p:spPr>
        </p:sp>
      </p:grpSp>
      <p:sp>
        <p:nvSpPr>
          <p:cNvPr id="15" name="TextBox 15"/>
          <p:cNvSpPr txBox="1"/>
          <p:nvPr/>
        </p:nvSpPr>
        <p:spPr>
          <a:xfrm>
            <a:off x="2654487" y="152188"/>
            <a:ext cx="6883027" cy="761427"/>
          </a:xfrm>
          <a:prstGeom prst="rect">
            <a:avLst/>
          </a:prstGeom>
        </p:spPr>
        <p:txBody>
          <a:bodyPr lIns="0" tIns="0" rIns="0" bIns="0" rtlCol="0" anchor="t">
            <a:spAutoFit/>
          </a:bodyPr>
          <a:lstStyle/>
          <a:p>
            <a:pPr>
              <a:lnSpc>
                <a:spcPts val="6533"/>
              </a:lnSpc>
            </a:pPr>
            <a:r>
              <a:rPr lang="en-US" sz="4666" u="sng">
                <a:solidFill>
                  <a:srgbClr val="004AAD"/>
                </a:solidFill>
                <a:latin typeface="League Spartan"/>
              </a:rPr>
              <a:t>RIGHT TO EDUCATION</a:t>
            </a:r>
          </a:p>
        </p:txBody>
      </p:sp>
      <p:sp>
        <p:nvSpPr>
          <p:cNvPr id="16" name="TextBox 16"/>
          <p:cNvSpPr txBox="1"/>
          <p:nvPr/>
        </p:nvSpPr>
        <p:spPr>
          <a:xfrm>
            <a:off x="6386111" y="3710870"/>
            <a:ext cx="5496748" cy="1113638"/>
          </a:xfrm>
          <a:prstGeom prst="rect">
            <a:avLst/>
          </a:prstGeom>
        </p:spPr>
        <p:txBody>
          <a:bodyPr lIns="0" tIns="0" rIns="0" bIns="0" rtlCol="0" anchor="t">
            <a:spAutoFit/>
          </a:bodyPr>
          <a:lstStyle/>
          <a:p>
            <a:pPr marL="334801" lvl="1" indent="-167400" algn="just">
              <a:lnSpc>
                <a:spcPts val="2171"/>
              </a:lnSpc>
              <a:buFont typeface="Arial"/>
              <a:buChar char="•"/>
            </a:pPr>
            <a:r>
              <a:rPr lang="en-US" sz="1550">
                <a:solidFill>
                  <a:srgbClr val="000000"/>
                </a:solidFill>
                <a:latin typeface="Poppins"/>
              </a:rPr>
              <a:t>Under this scheme, 25% of seats in non-minority, non-aided private schools are reserved for children from economically weaker and disadvantaged backgrounds.</a:t>
            </a:r>
          </a:p>
        </p:txBody>
      </p:sp>
      <p:sp>
        <p:nvSpPr>
          <p:cNvPr id="17" name="TextBox 17"/>
          <p:cNvSpPr txBox="1"/>
          <p:nvPr/>
        </p:nvSpPr>
        <p:spPr>
          <a:xfrm>
            <a:off x="6386111" y="1044626"/>
            <a:ext cx="5496748" cy="831510"/>
          </a:xfrm>
          <a:prstGeom prst="rect">
            <a:avLst/>
          </a:prstGeom>
        </p:spPr>
        <p:txBody>
          <a:bodyPr lIns="0" tIns="0" rIns="0" bIns="0" rtlCol="0" anchor="t">
            <a:spAutoFit/>
          </a:bodyPr>
          <a:lstStyle/>
          <a:p>
            <a:pPr marL="334801" lvl="1" indent="-167400" algn="just">
              <a:lnSpc>
                <a:spcPts val="2171"/>
              </a:lnSpc>
              <a:buFont typeface="Arial"/>
              <a:buChar char="•"/>
            </a:pPr>
            <a:r>
              <a:rPr lang="en-US" sz="1550">
                <a:solidFill>
                  <a:srgbClr val="000000"/>
                </a:solidFill>
                <a:latin typeface="Poppins"/>
              </a:rPr>
              <a:t>Every child has a right to full time elementary education of satisfactory and equitable quality in a formal school.</a:t>
            </a:r>
          </a:p>
        </p:txBody>
      </p:sp>
      <p:sp>
        <p:nvSpPr>
          <p:cNvPr id="18" name="TextBox 18"/>
          <p:cNvSpPr txBox="1"/>
          <p:nvPr/>
        </p:nvSpPr>
        <p:spPr>
          <a:xfrm>
            <a:off x="6386111" y="1957740"/>
            <a:ext cx="5496748" cy="831510"/>
          </a:xfrm>
          <a:prstGeom prst="rect">
            <a:avLst/>
          </a:prstGeom>
        </p:spPr>
        <p:txBody>
          <a:bodyPr lIns="0" tIns="0" rIns="0" bIns="0" rtlCol="0" anchor="t">
            <a:spAutoFit/>
          </a:bodyPr>
          <a:lstStyle/>
          <a:p>
            <a:pPr marL="334801" lvl="1" indent="-167400" algn="just">
              <a:lnSpc>
                <a:spcPts val="2171"/>
              </a:lnSpc>
              <a:buFont typeface="Arial"/>
              <a:buChar char="•"/>
            </a:pPr>
            <a:r>
              <a:rPr lang="en-US" sz="1550">
                <a:solidFill>
                  <a:srgbClr val="000000"/>
                </a:solidFill>
                <a:latin typeface="Poppins"/>
              </a:rPr>
              <a:t>The benefits of RTE 12(1)(c) scheme have been implemented in Chhattisgarh since the academic year 2010-11. </a:t>
            </a:r>
          </a:p>
        </p:txBody>
      </p:sp>
      <p:sp>
        <p:nvSpPr>
          <p:cNvPr id="19" name="TextBox 19"/>
          <p:cNvSpPr txBox="1"/>
          <p:nvPr/>
        </p:nvSpPr>
        <p:spPr>
          <a:xfrm>
            <a:off x="6386111" y="2931106"/>
            <a:ext cx="5496748" cy="549381"/>
          </a:xfrm>
          <a:prstGeom prst="rect">
            <a:avLst/>
          </a:prstGeom>
        </p:spPr>
        <p:txBody>
          <a:bodyPr lIns="0" tIns="0" rIns="0" bIns="0" rtlCol="0" anchor="t">
            <a:spAutoFit/>
          </a:bodyPr>
          <a:lstStyle/>
          <a:p>
            <a:pPr marL="334801" lvl="1" indent="-167400" algn="just">
              <a:lnSpc>
                <a:spcPts val="2171"/>
              </a:lnSpc>
              <a:buFont typeface="Arial"/>
              <a:buChar char="•"/>
            </a:pPr>
            <a:r>
              <a:rPr lang="en-US" sz="1550">
                <a:solidFill>
                  <a:srgbClr val="000000"/>
                </a:solidFill>
                <a:latin typeface="Poppins"/>
              </a:rPr>
              <a:t>Amendment at the state level in 2019 to extend its applicability from  class VIII to class XII.</a:t>
            </a:r>
          </a:p>
        </p:txBody>
      </p:sp>
      <p:sp>
        <p:nvSpPr>
          <p:cNvPr id="20" name="TextBox 20"/>
          <p:cNvSpPr txBox="1"/>
          <p:nvPr/>
        </p:nvSpPr>
        <p:spPr>
          <a:xfrm>
            <a:off x="6386111" y="5036733"/>
            <a:ext cx="5496748" cy="1395767"/>
          </a:xfrm>
          <a:prstGeom prst="rect">
            <a:avLst/>
          </a:prstGeom>
        </p:spPr>
        <p:txBody>
          <a:bodyPr lIns="0" tIns="0" rIns="0" bIns="0" rtlCol="0" anchor="t">
            <a:spAutoFit/>
          </a:bodyPr>
          <a:lstStyle/>
          <a:p>
            <a:pPr marL="334801" lvl="1" indent="-167400" algn="just">
              <a:lnSpc>
                <a:spcPts val="2171"/>
              </a:lnSpc>
              <a:buFont typeface="Arial"/>
              <a:buChar char="•"/>
            </a:pPr>
            <a:r>
              <a:rPr lang="en-US" sz="1550">
                <a:solidFill>
                  <a:srgbClr val="000000"/>
                </a:solidFill>
                <a:latin typeface="Poppins"/>
              </a:rPr>
              <a:t>Children aged 3 to 6½ years are eligible for admission to any private school's elementary classes under this scheme. Students admitted through this scheme can study for free up to class XII in selected schools.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a:grpSpLocks noChangeAspect="1"/>
          </p:cNvGrpSpPr>
          <p:nvPr/>
        </p:nvGrpSpPr>
        <p:grpSpPr>
          <a:xfrm>
            <a:off x="4544435" y="4558927"/>
            <a:ext cx="2049113" cy="2116323"/>
            <a:chOff x="0" y="0"/>
            <a:chExt cx="6350000" cy="6558280"/>
          </a:xfrm>
        </p:grpSpPr>
        <p:sp>
          <p:nvSpPr>
            <p:cNvPr id="4" name="Freeform 4"/>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41700" r="-41700"/>
              </a:stretch>
            </a:blipFill>
          </p:spPr>
        </p:sp>
        <p:sp>
          <p:nvSpPr>
            <p:cNvPr id="5" name="Freeform 5"/>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4AAD"/>
            </a:solidFill>
          </p:spPr>
        </p:sp>
      </p:grpSp>
      <p:grpSp>
        <p:nvGrpSpPr>
          <p:cNvPr id="6" name="Group 6"/>
          <p:cNvGrpSpPr>
            <a:grpSpLocks noChangeAspect="1"/>
          </p:cNvGrpSpPr>
          <p:nvPr/>
        </p:nvGrpSpPr>
        <p:grpSpPr>
          <a:xfrm>
            <a:off x="131520" y="4558927"/>
            <a:ext cx="2049113" cy="2116323"/>
            <a:chOff x="0" y="0"/>
            <a:chExt cx="6350000" cy="6558280"/>
          </a:xfrm>
        </p:grpSpPr>
        <p:sp>
          <p:nvSpPr>
            <p:cNvPr id="7" name="Freeform 7"/>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60742" r="-60742"/>
              </a:stretch>
            </a:blipFill>
          </p:spPr>
        </p:sp>
        <p:sp>
          <p:nvSpPr>
            <p:cNvPr id="8" name="Freeform 8"/>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4AAD"/>
            </a:solidFill>
          </p:spPr>
        </p:sp>
      </p:grpSp>
      <p:grpSp>
        <p:nvGrpSpPr>
          <p:cNvPr id="9" name="Group 9"/>
          <p:cNvGrpSpPr/>
          <p:nvPr/>
        </p:nvGrpSpPr>
        <p:grpSpPr>
          <a:xfrm>
            <a:off x="7282202" y="6675250"/>
            <a:ext cx="3704567" cy="31750"/>
            <a:chOff x="0" y="0"/>
            <a:chExt cx="1463533" cy="12543"/>
          </a:xfrm>
        </p:grpSpPr>
        <p:sp>
          <p:nvSpPr>
            <p:cNvPr id="10" name="Freeform 10"/>
            <p:cNvSpPr/>
            <p:nvPr/>
          </p:nvSpPr>
          <p:spPr>
            <a:xfrm>
              <a:off x="0" y="0"/>
              <a:ext cx="1463533" cy="12543"/>
            </a:xfrm>
            <a:custGeom>
              <a:avLst/>
              <a:gdLst/>
              <a:ahLst/>
              <a:cxnLst/>
              <a:rect l="l" t="t" r="r" b="b"/>
              <a:pathLst>
                <a:path w="1463533" h="12543">
                  <a:moveTo>
                    <a:pt x="0" y="0"/>
                  </a:moveTo>
                  <a:lnTo>
                    <a:pt x="1463533" y="0"/>
                  </a:lnTo>
                  <a:lnTo>
                    <a:pt x="1463533" y="12543"/>
                  </a:lnTo>
                  <a:lnTo>
                    <a:pt x="0" y="12543"/>
                  </a:lnTo>
                  <a:close/>
                </a:path>
              </a:pathLst>
            </a:custGeom>
            <a:solidFill>
              <a:srgbClr val="004AAD"/>
            </a:solidFill>
          </p:spPr>
        </p:sp>
        <p:sp>
          <p:nvSpPr>
            <p:cNvPr id="11" name="TextBox 11"/>
            <p:cNvSpPr txBox="1"/>
            <p:nvPr/>
          </p:nvSpPr>
          <p:spPr>
            <a:xfrm>
              <a:off x="0" y="-47625"/>
              <a:ext cx="1463533" cy="60168"/>
            </a:xfrm>
            <a:prstGeom prst="rect">
              <a:avLst/>
            </a:prstGeom>
          </p:spPr>
          <p:txBody>
            <a:bodyPr lIns="33867" tIns="33867" rIns="33867" bIns="33867" rtlCol="0" anchor="ctr"/>
            <a:lstStyle/>
            <a:p>
              <a:pPr algn="ctr">
                <a:lnSpc>
                  <a:spcPts val="1773"/>
                </a:lnSpc>
              </a:pPr>
              <a:endParaRPr sz="1200"/>
            </a:p>
          </p:txBody>
        </p:sp>
      </p:grpSp>
      <p:grpSp>
        <p:nvGrpSpPr>
          <p:cNvPr id="12" name="Group 12"/>
          <p:cNvGrpSpPr/>
          <p:nvPr/>
        </p:nvGrpSpPr>
        <p:grpSpPr>
          <a:xfrm>
            <a:off x="131521" y="946686"/>
            <a:ext cx="6462027" cy="3497580"/>
            <a:chOff x="0" y="0"/>
            <a:chExt cx="1501706" cy="812800"/>
          </a:xfrm>
        </p:grpSpPr>
        <p:sp>
          <p:nvSpPr>
            <p:cNvPr id="13" name="Freeform 13"/>
            <p:cNvSpPr/>
            <p:nvPr/>
          </p:nvSpPr>
          <p:spPr>
            <a:xfrm>
              <a:off x="0" y="0"/>
              <a:ext cx="1501706" cy="812800"/>
            </a:xfrm>
            <a:custGeom>
              <a:avLst/>
              <a:gdLst/>
              <a:ahLst/>
              <a:cxnLst/>
              <a:rect l="l" t="t" r="r" b="b"/>
              <a:pathLst>
                <a:path w="1501706" h="812800">
                  <a:moveTo>
                    <a:pt x="47124" y="0"/>
                  </a:moveTo>
                  <a:lnTo>
                    <a:pt x="1454582" y="0"/>
                  </a:lnTo>
                  <a:cubicBezTo>
                    <a:pt x="1467080" y="0"/>
                    <a:pt x="1479066" y="4965"/>
                    <a:pt x="1487903" y="13802"/>
                  </a:cubicBezTo>
                  <a:cubicBezTo>
                    <a:pt x="1496741" y="22640"/>
                    <a:pt x="1501706" y="34626"/>
                    <a:pt x="1501706" y="47124"/>
                  </a:cubicBezTo>
                  <a:lnTo>
                    <a:pt x="1501706" y="765676"/>
                  </a:lnTo>
                  <a:cubicBezTo>
                    <a:pt x="1501706" y="778174"/>
                    <a:pt x="1496741" y="790160"/>
                    <a:pt x="1487903" y="798998"/>
                  </a:cubicBezTo>
                  <a:cubicBezTo>
                    <a:pt x="1479066" y="807835"/>
                    <a:pt x="1467080" y="812800"/>
                    <a:pt x="1454582" y="812800"/>
                  </a:cubicBezTo>
                  <a:lnTo>
                    <a:pt x="47124" y="812800"/>
                  </a:lnTo>
                  <a:cubicBezTo>
                    <a:pt x="34626" y="812800"/>
                    <a:pt x="22640" y="807835"/>
                    <a:pt x="13802" y="798998"/>
                  </a:cubicBezTo>
                  <a:cubicBezTo>
                    <a:pt x="4965" y="790160"/>
                    <a:pt x="0" y="778174"/>
                    <a:pt x="0" y="765676"/>
                  </a:cubicBezTo>
                  <a:lnTo>
                    <a:pt x="0" y="47124"/>
                  </a:lnTo>
                  <a:cubicBezTo>
                    <a:pt x="0" y="34626"/>
                    <a:pt x="4965" y="22640"/>
                    <a:pt x="13802" y="13802"/>
                  </a:cubicBezTo>
                  <a:cubicBezTo>
                    <a:pt x="22640" y="4965"/>
                    <a:pt x="34626" y="0"/>
                    <a:pt x="47124" y="0"/>
                  </a:cubicBezTo>
                  <a:close/>
                </a:path>
              </a:pathLst>
            </a:custGeom>
            <a:blipFill>
              <a:blip r:embed="rId5"/>
              <a:stretch>
                <a:fillRect t="-3887" b="-3887"/>
              </a:stretch>
            </a:blipFill>
            <a:ln w="38100" cap="rnd">
              <a:solidFill>
                <a:srgbClr val="004AAD"/>
              </a:solidFill>
              <a:prstDash val="solid"/>
              <a:round/>
            </a:ln>
          </p:spPr>
        </p:sp>
      </p:grpSp>
      <p:grpSp>
        <p:nvGrpSpPr>
          <p:cNvPr id="14" name="Group 14"/>
          <p:cNvGrpSpPr>
            <a:grpSpLocks noChangeAspect="1"/>
          </p:cNvGrpSpPr>
          <p:nvPr/>
        </p:nvGrpSpPr>
        <p:grpSpPr>
          <a:xfrm>
            <a:off x="2337978" y="4558927"/>
            <a:ext cx="2049113" cy="2116323"/>
            <a:chOff x="0" y="0"/>
            <a:chExt cx="6350000" cy="6558280"/>
          </a:xfrm>
        </p:grpSpPr>
        <p:sp>
          <p:nvSpPr>
            <p:cNvPr id="15" name="Freeform 15"/>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26571" r="-4834"/>
              </a:stretch>
            </a:blipFill>
          </p:spPr>
        </p:sp>
        <p:sp>
          <p:nvSpPr>
            <p:cNvPr id="16" name="Freeform 16"/>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4AAD"/>
            </a:solidFill>
          </p:spPr>
        </p:sp>
      </p:grpSp>
      <p:sp>
        <p:nvSpPr>
          <p:cNvPr id="17" name="TextBox 17"/>
          <p:cNvSpPr txBox="1"/>
          <p:nvPr/>
        </p:nvSpPr>
        <p:spPr>
          <a:xfrm>
            <a:off x="2553078" y="31538"/>
            <a:ext cx="7085844" cy="761427"/>
          </a:xfrm>
          <a:prstGeom prst="rect">
            <a:avLst/>
          </a:prstGeom>
        </p:spPr>
        <p:txBody>
          <a:bodyPr lIns="0" tIns="0" rIns="0" bIns="0" rtlCol="0" anchor="t">
            <a:spAutoFit/>
          </a:bodyPr>
          <a:lstStyle/>
          <a:p>
            <a:pPr>
              <a:lnSpc>
                <a:spcPts val="6533"/>
              </a:lnSpc>
            </a:pPr>
            <a:r>
              <a:rPr lang="en-US" sz="4666" u="sng">
                <a:solidFill>
                  <a:srgbClr val="004AAD"/>
                </a:solidFill>
                <a:latin typeface="League Spartan"/>
              </a:rPr>
              <a:t>MINIMUM WAGES ACT</a:t>
            </a:r>
          </a:p>
        </p:txBody>
      </p:sp>
      <p:sp>
        <p:nvSpPr>
          <p:cNvPr id="18" name="TextBox 18"/>
          <p:cNvSpPr txBox="1"/>
          <p:nvPr/>
        </p:nvSpPr>
        <p:spPr>
          <a:xfrm>
            <a:off x="6494837" y="1031036"/>
            <a:ext cx="5496748" cy="549381"/>
          </a:xfrm>
          <a:prstGeom prst="rect">
            <a:avLst/>
          </a:prstGeom>
        </p:spPr>
        <p:txBody>
          <a:bodyPr lIns="0" tIns="0" rIns="0" bIns="0" rtlCol="0" anchor="t">
            <a:spAutoFit/>
          </a:bodyPr>
          <a:lstStyle/>
          <a:p>
            <a:pPr marL="334801" lvl="1" indent="-167400" algn="just">
              <a:lnSpc>
                <a:spcPts val="2171"/>
              </a:lnSpc>
              <a:buFont typeface="Arial"/>
              <a:buChar char="•"/>
            </a:pPr>
            <a:r>
              <a:rPr lang="en-US" sz="1550">
                <a:solidFill>
                  <a:srgbClr val="000000"/>
                </a:solidFill>
                <a:latin typeface="Poppins"/>
              </a:rPr>
              <a:t>An Act to provide for fixing minimum rates of wages in certain employments. </a:t>
            </a:r>
          </a:p>
        </p:txBody>
      </p:sp>
      <p:sp>
        <p:nvSpPr>
          <p:cNvPr id="19" name="TextBox 19"/>
          <p:cNvSpPr txBox="1"/>
          <p:nvPr/>
        </p:nvSpPr>
        <p:spPr>
          <a:xfrm>
            <a:off x="6494837" y="3390900"/>
            <a:ext cx="5496748" cy="831510"/>
          </a:xfrm>
          <a:prstGeom prst="rect">
            <a:avLst/>
          </a:prstGeom>
        </p:spPr>
        <p:txBody>
          <a:bodyPr lIns="0" tIns="0" rIns="0" bIns="0" rtlCol="0" anchor="t">
            <a:spAutoFit/>
          </a:bodyPr>
          <a:lstStyle/>
          <a:p>
            <a:pPr marL="334801" lvl="1" indent="-167400" algn="just">
              <a:lnSpc>
                <a:spcPts val="2171"/>
              </a:lnSpc>
              <a:buFont typeface="Arial"/>
              <a:buChar char="•"/>
            </a:pPr>
            <a:r>
              <a:rPr lang="en-US" sz="1550">
                <a:solidFill>
                  <a:srgbClr val="000000"/>
                </a:solidFill>
                <a:latin typeface="Poppins"/>
              </a:rPr>
              <a:t>The minimum wage of Chhattisgarh is revised and made effective from 1st October 2023. The state of Chhattisgarh is divided into three zones:</a:t>
            </a:r>
          </a:p>
        </p:txBody>
      </p:sp>
      <p:sp>
        <p:nvSpPr>
          <p:cNvPr id="20" name="TextBox 20"/>
          <p:cNvSpPr txBox="1"/>
          <p:nvPr/>
        </p:nvSpPr>
        <p:spPr>
          <a:xfrm>
            <a:off x="7153653" y="4406167"/>
            <a:ext cx="4837932" cy="2242152"/>
          </a:xfrm>
          <a:prstGeom prst="rect">
            <a:avLst/>
          </a:prstGeom>
        </p:spPr>
        <p:txBody>
          <a:bodyPr lIns="0" tIns="0" rIns="0" bIns="0" rtlCol="0" anchor="t">
            <a:spAutoFit/>
          </a:bodyPr>
          <a:lstStyle/>
          <a:p>
            <a:pPr marL="334801" lvl="1" indent="-167400" algn="just">
              <a:lnSpc>
                <a:spcPts val="2171"/>
              </a:lnSpc>
              <a:buFont typeface="Arial"/>
              <a:buChar char="•"/>
            </a:pPr>
            <a:r>
              <a:rPr lang="en-US" sz="1550">
                <a:solidFill>
                  <a:srgbClr val="000000"/>
                </a:solidFill>
                <a:latin typeface="Poppins"/>
              </a:rPr>
              <a:t>Zone A- Areas within the limits of Raipur Municipal Corporation, Durg, Bhilai and Birgaon region.</a:t>
            </a:r>
          </a:p>
          <a:p>
            <a:pPr marL="334801" lvl="1" indent="-167400" algn="just">
              <a:lnSpc>
                <a:spcPts val="2171"/>
              </a:lnSpc>
              <a:buFont typeface="Arial"/>
              <a:buChar char="•"/>
            </a:pPr>
            <a:r>
              <a:rPr lang="en-US" sz="1550">
                <a:solidFill>
                  <a:srgbClr val="000000"/>
                </a:solidFill>
                <a:latin typeface="Poppins"/>
              </a:rPr>
              <a:t>Zone B- Areas of Rajnandangaon, Bilaspur, Korba, Raygarh, Ambikapur, Chirmir, and Dhamatri.</a:t>
            </a:r>
          </a:p>
          <a:p>
            <a:pPr marL="334801" lvl="1" indent="-167400" algn="just">
              <a:lnSpc>
                <a:spcPts val="2171"/>
              </a:lnSpc>
              <a:buFont typeface="Arial"/>
              <a:buChar char="•"/>
            </a:pPr>
            <a:r>
              <a:rPr lang="en-US" sz="1550">
                <a:solidFill>
                  <a:srgbClr val="000000"/>
                </a:solidFill>
                <a:latin typeface="Poppins"/>
              </a:rPr>
              <a:t>Zone C- Areas that are not included in Zones A and B.</a:t>
            </a:r>
          </a:p>
        </p:txBody>
      </p:sp>
      <p:sp>
        <p:nvSpPr>
          <p:cNvPr id="21" name="TextBox 21"/>
          <p:cNvSpPr txBox="1"/>
          <p:nvPr/>
        </p:nvSpPr>
        <p:spPr>
          <a:xfrm>
            <a:off x="6494837" y="1715787"/>
            <a:ext cx="5496748" cy="1395767"/>
          </a:xfrm>
          <a:prstGeom prst="rect">
            <a:avLst/>
          </a:prstGeom>
        </p:spPr>
        <p:txBody>
          <a:bodyPr lIns="0" tIns="0" rIns="0" bIns="0" rtlCol="0" anchor="t">
            <a:spAutoFit/>
          </a:bodyPr>
          <a:lstStyle/>
          <a:p>
            <a:pPr marL="334801" lvl="1" indent="-167400" algn="just">
              <a:lnSpc>
                <a:spcPts val="2171"/>
              </a:lnSpc>
              <a:buFont typeface="Arial"/>
              <a:buChar char="•"/>
            </a:pPr>
            <a:r>
              <a:rPr lang="en-US" sz="1550">
                <a:solidFill>
                  <a:srgbClr val="000000"/>
                </a:solidFill>
                <a:latin typeface="Poppins"/>
              </a:rPr>
              <a:t>Benefits are:</a:t>
            </a:r>
          </a:p>
          <a:p>
            <a:pPr marL="334801" lvl="1" indent="-167400" algn="just">
              <a:lnSpc>
                <a:spcPts val="2171"/>
              </a:lnSpc>
              <a:buFont typeface="Arial"/>
              <a:buChar char="•"/>
            </a:pPr>
            <a:r>
              <a:rPr lang="en-US" sz="1550">
                <a:solidFill>
                  <a:srgbClr val="000000"/>
                </a:solidFill>
                <a:latin typeface="Poppins"/>
              </a:rPr>
              <a:t>Protecting workers from exploitation, Ensuring a basic income, Reducing income inequality, Promoting economic stability, Setting labour standards, Addressing poverty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98024" y="193608"/>
            <a:ext cx="9995953" cy="5988186"/>
          </a:xfrm>
          <a:custGeom>
            <a:avLst/>
            <a:gdLst/>
            <a:ahLst/>
            <a:cxnLst/>
            <a:rect l="l" t="t" r="r" b="b"/>
            <a:pathLst>
              <a:path w="14993929" h="8982279">
                <a:moveTo>
                  <a:pt x="0" y="0"/>
                </a:moveTo>
                <a:lnTo>
                  <a:pt x="14993930" y="0"/>
                </a:lnTo>
                <a:lnTo>
                  <a:pt x="14993930" y="8982278"/>
                </a:lnTo>
                <a:lnTo>
                  <a:pt x="0" y="8982278"/>
                </a:lnTo>
                <a:lnTo>
                  <a:pt x="0" y="0"/>
                </a:lnTo>
                <a:close/>
              </a:path>
            </a:pathLst>
          </a:custGeom>
          <a:blipFill>
            <a:blip r:embed="rId3"/>
            <a:stretch>
              <a:fillRect/>
            </a:stretch>
          </a:blipFill>
        </p:spPr>
      </p:sp>
      <p:sp>
        <p:nvSpPr>
          <p:cNvPr id="4" name="TextBox 4"/>
          <p:cNvSpPr txBox="1"/>
          <p:nvPr/>
        </p:nvSpPr>
        <p:spPr>
          <a:xfrm>
            <a:off x="1196033" y="6373398"/>
            <a:ext cx="9897944" cy="327718"/>
          </a:xfrm>
          <a:prstGeom prst="rect">
            <a:avLst/>
          </a:prstGeom>
        </p:spPr>
        <p:txBody>
          <a:bodyPr lIns="0" tIns="0" rIns="0" bIns="0" rtlCol="0" anchor="t">
            <a:spAutoFit/>
          </a:bodyPr>
          <a:lstStyle/>
          <a:p>
            <a:pPr algn="ctr">
              <a:lnSpc>
                <a:spcPts val="2800"/>
              </a:lnSpc>
            </a:pPr>
            <a:r>
              <a:rPr lang="en-US" sz="2000">
                <a:solidFill>
                  <a:srgbClr val="004AAD"/>
                </a:solidFill>
                <a:latin typeface="League Spartan Bold"/>
              </a:rPr>
              <a:t>SOURCE: https://www.keka.com/library/minimum-wages/chhattisgarh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658</TotalTime>
  <Words>1201</Words>
  <Application>Microsoft Office PowerPoint</Application>
  <PresentationFormat>Widescreen</PresentationFormat>
  <Paragraphs>131</Paragraphs>
  <Slides>24</Slides>
  <Notes>0</Notes>
  <HiddenSlides>2</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24</vt:i4>
      </vt:variant>
    </vt:vector>
  </HeadingPairs>
  <TitlesOfParts>
    <vt:vector size="41" baseType="lpstr">
      <vt:lpstr>Archivo Black</vt:lpstr>
      <vt:lpstr>arial</vt:lpstr>
      <vt:lpstr>arial</vt:lpstr>
      <vt:lpstr>Artifakt Element</vt:lpstr>
      <vt:lpstr>Calibri</vt:lpstr>
      <vt:lpstr>Calibri Light</vt:lpstr>
      <vt:lpstr>Canva Sans</vt:lpstr>
      <vt:lpstr>Consolas</vt:lpstr>
      <vt:lpstr>Lato Bold</vt:lpstr>
      <vt:lpstr>League Spartan</vt:lpstr>
      <vt:lpstr>League Spartan Bold</vt:lpstr>
      <vt:lpstr>open_sansregular</vt:lpstr>
      <vt:lpstr>Poppins</vt:lpstr>
      <vt:lpstr>Poppins Bold</vt:lpstr>
      <vt:lpstr>Sitka Heading</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 SHAKISH</dc:creator>
  <cp:lastModifiedBy>CH SHAKISH</cp:lastModifiedBy>
  <cp:revision>11</cp:revision>
  <dcterms:created xsi:type="dcterms:W3CDTF">2024-03-17T13:28:08Z</dcterms:created>
  <dcterms:modified xsi:type="dcterms:W3CDTF">2024-03-19T06:00:38Z</dcterms:modified>
</cp:coreProperties>
</file>